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50e44dc0c4b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5662742da4428"/>
  </p:sldMasterIdLst>
  <p:sldIdLst>
    <p:sldId xmlns:r="http://schemas.openxmlformats.org/officeDocument/2006/relationships" id="256" r:id="Rf9bb97353b954739"/>
    <p:sldId xmlns:r="http://schemas.openxmlformats.org/officeDocument/2006/relationships" id="257" r:id="R673b0eddfe7e4a4b"/>
    <p:sldId xmlns:r="http://schemas.openxmlformats.org/officeDocument/2006/relationships" id="258" r:id="R495cf1b93e074e91"/>
    <p:sldId xmlns:r="http://schemas.openxmlformats.org/officeDocument/2006/relationships" id="259" r:id="Rfd07071249bf4a60"/>
    <p:sldId xmlns:r="http://schemas.openxmlformats.org/officeDocument/2006/relationships" id="260" r:id="Rbfd0f6d85b8b43a2"/>
    <p:sldId xmlns:r="http://schemas.openxmlformats.org/officeDocument/2006/relationships" id="261" r:id="Rac6d4086b3314d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5662742da4428" /><Relationship Type="http://schemas.openxmlformats.org/officeDocument/2006/relationships/slide" Target="/ppt/slides/slide1.xml" Id="Rf9bb97353b954739" /><Relationship Type="http://schemas.openxmlformats.org/officeDocument/2006/relationships/slide" Target="/ppt/slides/slide2.xml" Id="R673b0eddfe7e4a4b" /><Relationship Type="http://schemas.openxmlformats.org/officeDocument/2006/relationships/slide" Target="/ppt/slides/slide3.xml" Id="R495cf1b93e074e91" /><Relationship Type="http://schemas.openxmlformats.org/officeDocument/2006/relationships/slide" Target="/ppt/slides/slide4.xml" Id="Rfd07071249bf4a60" /><Relationship Type="http://schemas.openxmlformats.org/officeDocument/2006/relationships/slide" Target="/ppt/slides/slide5.xml" Id="Rbfd0f6d85b8b43a2" /><Relationship Type="http://schemas.openxmlformats.org/officeDocument/2006/relationships/slide" Target="/ppt/slides/slide6.xml" Id="Rac6d4086b3314d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f7390166a41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b837cf8e64489" /><Relationship Type="http://schemas.openxmlformats.org/officeDocument/2006/relationships/theme" Target="/ppt/slideMasters/theme/theme1.xml" Id="Ra72faf874178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b837cf8e6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990e8f01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e03181843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da9fe0674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8fc7155ad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996556b72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8e223fa52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