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93ba843fd42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4cfaef97e470f"/>
  </p:sldMasterIdLst>
  <p:sldIdLst>
    <p:sldId xmlns:r="http://schemas.openxmlformats.org/officeDocument/2006/relationships" id="256" r:id="Ref7e58e5fc6d4dde"/>
    <p:sldId xmlns:r="http://schemas.openxmlformats.org/officeDocument/2006/relationships" id="257" r:id="R0159ece99ebc4fd5"/>
    <p:sldId xmlns:r="http://schemas.openxmlformats.org/officeDocument/2006/relationships" id="258" r:id="Raea8521d862f4e93"/>
    <p:sldId xmlns:r="http://schemas.openxmlformats.org/officeDocument/2006/relationships" id="259" r:id="R423f092292d6493f"/>
    <p:sldId xmlns:r="http://schemas.openxmlformats.org/officeDocument/2006/relationships" id="260" r:id="R5ae8f952471d44ad"/>
    <p:sldId xmlns:r="http://schemas.openxmlformats.org/officeDocument/2006/relationships" id="261" r:id="R6cda7b3da7f5469c"/>
    <p:sldId xmlns:r="http://schemas.openxmlformats.org/officeDocument/2006/relationships" id="262" r:id="Rd7712c0425ce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4cfaef97e470f" /><Relationship Type="http://schemas.openxmlformats.org/officeDocument/2006/relationships/slide" Target="/ppt/slides/slide1.xml" Id="Ref7e58e5fc6d4dde" /><Relationship Type="http://schemas.openxmlformats.org/officeDocument/2006/relationships/slide" Target="/ppt/slides/slide2.xml" Id="R0159ece99ebc4fd5" /><Relationship Type="http://schemas.openxmlformats.org/officeDocument/2006/relationships/slide" Target="/ppt/slides/slide3.xml" Id="Raea8521d862f4e93" /><Relationship Type="http://schemas.openxmlformats.org/officeDocument/2006/relationships/slide" Target="/ppt/slides/slide4.xml" Id="R423f092292d6493f" /><Relationship Type="http://schemas.openxmlformats.org/officeDocument/2006/relationships/slide" Target="/ppt/slides/slide5.xml" Id="R5ae8f952471d44ad" /><Relationship Type="http://schemas.openxmlformats.org/officeDocument/2006/relationships/slide" Target="/ppt/slides/slide6.xml" Id="R6cda7b3da7f5469c" /><Relationship Type="http://schemas.openxmlformats.org/officeDocument/2006/relationships/slide" Target="/ppt/slides/slide7.xml" Id="Rd7712c0425ce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c13886a5b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c8e2002a42c3" /><Relationship Type="http://schemas.openxmlformats.org/officeDocument/2006/relationships/theme" Target="/ppt/slideMasters/theme/theme1.xml" Id="R059ac4690ab9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0c8e2002a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b7451bd2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c3003787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57035c25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f028a5f90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a25e49a96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7f9dc30a6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713e0248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