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8ff3c2f57745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b095ac76544496"/>
  </p:sldMasterIdLst>
  <p:sldIdLst>
    <p:sldId xmlns:r="http://schemas.openxmlformats.org/officeDocument/2006/relationships" id="256" r:id="Rf8f9521935cf4cc3"/>
    <p:sldId xmlns:r="http://schemas.openxmlformats.org/officeDocument/2006/relationships" id="257" r:id="R86986b63295e4283"/>
    <p:sldId xmlns:r="http://schemas.openxmlformats.org/officeDocument/2006/relationships" id="258" r:id="Rc6b54073e6634ebd"/>
    <p:sldId xmlns:r="http://schemas.openxmlformats.org/officeDocument/2006/relationships" id="259" r:id="R38c77a6c435a4c63"/>
    <p:sldId xmlns:r="http://schemas.openxmlformats.org/officeDocument/2006/relationships" id="260" r:id="R59108b64c89e4c70"/>
    <p:sldId xmlns:r="http://schemas.openxmlformats.org/officeDocument/2006/relationships" id="261" r:id="R0c908da02bd44e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b095ac76544496" /><Relationship Type="http://schemas.openxmlformats.org/officeDocument/2006/relationships/slide" Target="/ppt/slides/slide1.xml" Id="Rf8f9521935cf4cc3" /><Relationship Type="http://schemas.openxmlformats.org/officeDocument/2006/relationships/slide" Target="/ppt/slides/slide2.xml" Id="R86986b63295e4283" /><Relationship Type="http://schemas.openxmlformats.org/officeDocument/2006/relationships/slide" Target="/ppt/slides/slide3.xml" Id="Rc6b54073e6634ebd" /><Relationship Type="http://schemas.openxmlformats.org/officeDocument/2006/relationships/slide" Target="/ppt/slides/slide4.xml" Id="R38c77a6c435a4c63" /><Relationship Type="http://schemas.openxmlformats.org/officeDocument/2006/relationships/slide" Target="/ppt/slides/slide5.xml" Id="R59108b64c89e4c70" /><Relationship Type="http://schemas.openxmlformats.org/officeDocument/2006/relationships/slide" Target="/ppt/slides/slide6.xml" Id="R0c908da02bd44e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ad03d995d74b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bf53bc9ee4075" /><Relationship Type="http://schemas.openxmlformats.org/officeDocument/2006/relationships/theme" Target="/ppt/slideMasters/theme/theme1.xml" Id="R2a4d2dd709d24e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dbf53bc9ee40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5573c830e4c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a33f45f4045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6e3f6cbc540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a5a0bf15a45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f8eaf2a4c4b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99f9e46f745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ROSSY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ROSSY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ROSSY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ROSSY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ROSSY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ROSSY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Viervegen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4365 Nærbø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rosseland.5@gmail.com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989 163 701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ROSSY AS</a:t>
            </a:r>
          </a:p>
        </p:txBody>
      </p:sp>
    </p:spTree>
  </p:cSld>
  <p:clrMapOvr>
    <a:masterClrMapping xmlns:a="http://schemas.openxmlformats.org/drawingml/2006/main"/>
  </p:clrMapOvr>
</p:sld>
</file>