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e5c714a8674b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3cd3d918a6414c"/>
  </p:sldMasterIdLst>
  <p:sldIdLst>
    <p:sldId xmlns:r="http://schemas.openxmlformats.org/officeDocument/2006/relationships" id="256" r:id="R2c357b6441434b00"/>
    <p:sldId xmlns:r="http://schemas.openxmlformats.org/officeDocument/2006/relationships" id="257" r:id="R805e162bad1b4bc8"/>
    <p:sldId xmlns:r="http://schemas.openxmlformats.org/officeDocument/2006/relationships" id="258" r:id="R6425bb9e9a1a499e"/>
    <p:sldId xmlns:r="http://schemas.openxmlformats.org/officeDocument/2006/relationships" id="259" r:id="R872a103bd6674442"/>
    <p:sldId xmlns:r="http://schemas.openxmlformats.org/officeDocument/2006/relationships" id="260" r:id="R6b35bdf9e25c43ae"/>
    <p:sldId xmlns:r="http://schemas.openxmlformats.org/officeDocument/2006/relationships" id="261" r:id="Rc8c427b8209543f6"/>
    <p:sldId xmlns:r="http://schemas.openxmlformats.org/officeDocument/2006/relationships" id="262" r:id="Rd1f3063e4ed9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cd3d918a6414c" /><Relationship Type="http://schemas.openxmlformats.org/officeDocument/2006/relationships/slide" Target="/ppt/slides/slide1.xml" Id="R2c357b6441434b00" /><Relationship Type="http://schemas.openxmlformats.org/officeDocument/2006/relationships/slide" Target="/ppt/slides/slide2.xml" Id="R805e162bad1b4bc8" /><Relationship Type="http://schemas.openxmlformats.org/officeDocument/2006/relationships/slide" Target="/ppt/slides/slide3.xml" Id="R6425bb9e9a1a499e" /><Relationship Type="http://schemas.openxmlformats.org/officeDocument/2006/relationships/slide" Target="/ppt/slides/slide4.xml" Id="R872a103bd6674442" /><Relationship Type="http://schemas.openxmlformats.org/officeDocument/2006/relationships/slide" Target="/ppt/slides/slide5.xml" Id="R6b35bdf9e25c43ae" /><Relationship Type="http://schemas.openxmlformats.org/officeDocument/2006/relationships/slide" Target="/ppt/slides/slide6.xml" Id="Rc8c427b8209543f6" /><Relationship Type="http://schemas.openxmlformats.org/officeDocument/2006/relationships/slide" Target="/ppt/slides/slide7.xml" Id="Rd1f3063e4ed9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2e494642449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af21fccde4ab4" /><Relationship Type="http://schemas.openxmlformats.org/officeDocument/2006/relationships/theme" Target="/ppt/slideMasters/theme/theme1.xml" Id="R0c5bf270ce72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af21fccde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95e2d5c02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f58fc86794f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1b3aea94d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440a4a16b48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0f21abb1e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77b2ec4384b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4aabc7bef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12 633 847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12 814 514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HELGE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hse@ifokus.no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