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862baaed694d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063fb71c648d7"/>
  </p:sldMasterIdLst>
  <p:sldIdLst>
    <p:sldId xmlns:r="http://schemas.openxmlformats.org/officeDocument/2006/relationships" id="256" r:id="R361f30c6c8414d22"/>
    <p:sldId xmlns:r="http://schemas.openxmlformats.org/officeDocument/2006/relationships" id="257" r:id="R84e3b29bbc904d74"/>
    <p:sldId xmlns:r="http://schemas.openxmlformats.org/officeDocument/2006/relationships" id="258" r:id="R3364fe1c6bc4465d"/>
    <p:sldId xmlns:r="http://schemas.openxmlformats.org/officeDocument/2006/relationships" id="259" r:id="Rfd61304c83344f1a"/>
    <p:sldId xmlns:r="http://schemas.openxmlformats.org/officeDocument/2006/relationships" id="260" r:id="Rd3081ecc68b74a37"/>
    <p:sldId xmlns:r="http://schemas.openxmlformats.org/officeDocument/2006/relationships" id="261" r:id="Rbc36d47f1ea2483f"/>
    <p:sldId xmlns:r="http://schemas.openxmlformats.org/officeDocument/2006/relationships" id="262" r:id="R0b353b9333b947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063fb71c648d7" /><Relationship Type="http://schemas.openxmlformats.org/officeDocument/2006/relationships/slide" Target="/ppt/slides/slide1.xml" Id="R361f30c6c8414d22" /><Relationship Type="http://schemas.openxmlformats.org/officeDocument/2006/relationships/slide" Target="/ppt/slides/slide2.xml" Id="R84e3b29bbc904d74" /><Relationship Type="http://schemas.openxmlformats.org/officeDocument/2006/relationships/slide" Target="/ppt/slides/slide3.xml" Id="R3364fe1c6bc4465d" /><Relationship Type="http://schemas.openxmlformats.org/officeDocument/2006/relationships/slide" Target="/ppt/slides/slide4.xml" Id="Rfd61304c83344f1a" /><Relationship Type="http://schemas.openxmlformats.org/officeDocument/2006/relationships/slide" Target="/ppt/slides/slide5.xml" Id="Rd3081ecc68b74a37" /><Relationship Type="http://schemas.openxmlformats.org/officeDocument/2006/relationships/slide" Target="/ppt/slides/slide6.xml" Id="Rbc36d47f1ea2483f" /><Relationship Type="http://schemas.openxmlformats.org/officeDocument/2006/relationships/slide" Target="/ppt/slides/slide7.xml" Id="R0b353b9333b947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be7d31d5f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9c38126714e4b" /><Relationship Type="http://schemas.openxmlformats.org/officeDocument/2006/relationships/theme" Target="/ppt/slideMasters/theme/theme1.xml" Id="Ra91adb52aeb64e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d9c38126714e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0d7631fb24b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16f54862c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f72d0c23447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b52a2b7d44d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777b8160541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a6d80aa4c43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92ed0893544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7 068 139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