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604767d1f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cc4baf6174466"/>
  </p:sldMasterIdLst>
  <p:sldIdLst>
    <p:sldId xmlns:r="http://schemas.openxmlformats.org/officeDocument/2006/relationships" id="256" r:id="Rd93ea6d02f7049cb"/>
    <p:sldId xmlns:r="http://schemas.openxmlformats.org/officeDocument/2006/relationships" id="257" r:id="Rc0383baaff344639"/>
    <p:sldId xmlns:r="http://schemas.openxmlformats.org/officeDocument/2006/relationships" id="258" r:id="R09c4e15339584d4d"/>
    <p:sldId xmlns:r="http://schemas.openxmlformats.org/officeDocument/2006/relationships" id="259" r:id="R0016c6354c7b44a6"/>
    <p:sldId xmlns:r="http://schemas.openxmlformats.org/officeDocument/2006/relationships" id="260" r:id="R0cacfa976ccc448a"/>
    <p:sldId xmlns:r="http://schemas.openxmlformats.org/officeDocument/2006/relationships" id="261" r:id="Ra9d5801084c94491"/>
    <p:sldId xmlns:r="http://schemas.openxmlformats.org/officeDocument/2006/relationships" id="262" r:id="Rfd16ef1cd58946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cc4baf6174466" /><Relationship Type="http://schemas.openxmlformats.org/officeDocument/2006/relationships/slide" Target="/ppt/slides/slide1.xml" Id="Rd93ea6d02f7049cb" /><Relationship Type="http://schemas.openxmlformats.org/officeDocument/2006/relationships/slide" Target="/ppt/slides/slide2.xml" Id="Rc0383baaff344639" /><Relationship Type="http://schemas.openxmlformats.org/officeDocument/2006/relationships/slide" Target="/ppt/slides/slide3.xml" Id="R09c4e15339584d4d" /><Relationship Type="http://schemas.openxmlformats.org/officeDocument/2006/relationships/slide" Target="/ppt/slides/slide4.xml" Id="R0016c6354c7b44a6" /><Relationship Type="http://schemas.openxmlformats.org/officeDocument/2006/relationships/slide" Target="/ppt/slides/slide5.xml" Id="R0cacfa976ccc448a" /><Relationship Type="http://schemas.openxmlformats.org/officeDocument/2006/relationships/slide" Target="/ppt/slides/slide6.xml" Id="Ra9d5801084c94491" /><Relationship Type="http://schemas.openxmlformats.org/officeDocument/2006/relationships/slide" Target="/ppt/slides/slide7.xml" Id="Rfd16ef1cd58946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528cda24d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91ce0017a4944" /><Relationship Type="http://schemas.openxmlformats.org/officeDocument/2006/relationships/theme" Target="/ppt/slideMasters/theme/theme1.xml" Id="R76d08838a23e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e91ce0017a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aa93b15f6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e4f39e0be4a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431c27a2149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a21eb4b5a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6f43416c4f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64957ad62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1841b3ac2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 ALF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