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7110399e0854eb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a2798519dc44934"/>
  </p:sldMasterIdLst>
  <p:sldIdLst>
    <p:sldId xmlns:r="http://schemas.openxmlformats.org/officeDocument/2006/relationships" id="256" r:id="R96dbc657d6f54314"/>
    <p:sldId xmlns:r="http://schemas.openxmlformats.org/officeDocument/2006/relationships" id="257" r:id="R9e3c9178f49b434a"/>
    <p:sldId xmlns:r="http://schemas.openxmlformats.org/officeDocument/2006/relationships" id="258" r:id="Rcb66c4e896ed4443"/>
    <p:sldId xmlns:r="http://schemas.openxmlformats.org/officeDocument/2006/relationships" id="259" r:id="R2b73ff20d884404b"/>
    <p:sldId xmlns:r="http://schemas.openxmlformats.org/officeDocument/2006/relationships" id="260" r:id="R47b9ed8ba4a34568"/>
    <p:sldId xmlns:r="http://schemas.openxmlformats.org/officeDocument/2006/relationships" id="261" r:id="R2cfcbf4abd11463c"/>
    <p:sldId xmlns:r="http://schemas.openxmlformats.org/officeDocument/2006/relationships" id="262" r:id="Re0cdb61e02134f8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a2798519dc44934" /><Relationship Type="http://schemas.openxmlformats.org/officeDocument/2006/relationships/slide" Target="/ppt/slides/slide1.xml" Id="R96dbc657d6f54314" /><Relationship Type="http://schemas.openxmlformats.org/officeDocument/2006/relationships/slide" Target="/ppt/slides/slide2.xml" Id="R9e3c9178f49b434a" /><Relationship Type="http://schemas.openxmlformats.org/officeDocument/2006/relationships/slide" Target="/ppt/slides/slide3.xml" Id="Rcb66c4e896ed4443" /><Relationship Type="http://schemas.openxmlformats.org/officeDocument/2006/relationships/slide" Target="/ppt/slides/slide4.xml" Id="R2b73ff20d884404b" /><Relationship Type="http://schemas.openxmlformats.org/officeDocument/2006/relationships/slide" Target="/ppt/slides/slide5.xml" Id="R47b9ed8ba4a34568" /><Relationship Type="http://schemas.openxmlformats.org/officeDocument/2006/relationships/slide" Target="/ppt/slides/slide6.xml" Id="R2cfcbf4abd11463c" /><Relationship Type="http://schemas.openxmlformats.org/officeDocument/2006/relationships/slide" Target="/ppt/slides/slide7.xml" Id="Re0cdb61e02134f8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4e93c0f8b6d436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026e9ea1f14d70" /><Relationship Type="http://schemas.openxmlformats.org/officeDocument/2006/relationships/theme" Target="/ppt/slideMasters/theme/theme1.xml" Id="Rde98d2d6762c410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c026e9ea1f14d7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02cf66db0a4ff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7603ff42954b6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9133fb48c345e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8f69ab0db1415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d0e41e1da74d9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28d8de137b469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288ae59670479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HUNDSTAD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HUNDSTAD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HUNDSTAD HOLDING AS ble etablert [år] og holder til i Bodø.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HUNDSTAD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HUNDSTAD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HUNDSTAD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−26 792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−162 400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9 122 566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9 122 566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HUNDSTAD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HUNDSTAD SKJALG KRISTIAN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HUNDSTAD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Alstadtoppen 33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8072 Bodø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989 159 607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HUNDSTAD HOLDING AS</a:t>
            </a:r>
          </a:p>
        </p:txBody>
      </p:sp>
    </p:spTree>
  </p:cSld>
  <p:clrMapOvr>
    <a:masterClrMapping xmlns:a="http://schemas.openxmlformats.org/drawingml/2006/main"/>
  </p:clrMapOvr>
</p:sld>
</file>