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bef1feed7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d639066c44553"/>
  </p:sldMasterIdLst>
  <p:sldIdLst>
    <p:sldId xmlns:r="http://schemas.openxmlformats.org/officeDocument/2006/relationships" id="256" r:id="R2c122036dc8146d3"/>
    <p:sldId xmlns:r="http://schemas.openxmlformats.org/officeDocument/2006/relationships" id="257" r:id="R46e40915fe0d4c5d"/>
    <p:sldId xmlns:r="http://schemas.openxmlformats.org/officeDocument/2006/relationships" id="258" r:id="R00fcb3cde9324e1b"/>
    <p:sldId xmlns:r="http://schemas.openxmlformats.org/officeDocument/2006/relationships" id="259" r:id="R119f3134a123467a"/>
    <p:sldId xmlns:r="http://schemas.openxmlformats.org/officeDocument/2006/relationships" id="260" r:id="R4793765da73d4d00"/>
    <p:sldId xmlns:r="http://schemas.openxmlformats.org/officeDocument/2006/relationships" id="261" r:id="Rd99f4c48ccc54c9a"/>
    <p:sldId xmlns:r="http://schemas.openxmlformats.org/officeDocument/2006/relationships" id="262" r:id="Ra2ac6bd0b7dd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d639066c44553" /><Relationship Type="http://schemas.openxmlformats.org/officeDocument/2006/relationships/slide" Target="/ppt/slides/slide1.xml" Id="R2c122036dc8146d3" /><Relationship Type="http://schemas.openxmlformats.org/officeDocument/2006/relationships/slide" Target="/ppt/slides/slide2.xml" Id="R46e40915fe0d4c5d" /><Relationship Type="http://schemas.openxmlformats.org/officeDocument/2006/relationships/slide" Target="/ppt/slides/slide3.xml" Id="R00fcb3cde9324e1b" /><Relationship Type="http://schemas.openxmlformats.org/officeDocument/2006/relationships/slide" Target="/ppt/slides/slide4.xml" Id="R119f3134a123467a" /><Relationship Type="http://schemas.openxmlformats.org/officeDocument/2006/relationships/slide" Target="/ppt/slides/slide5.xml" Id="R4793765da73d4d00" /><Relationship Type="http://schemas.openxmlformats.org/officeDocument/2006/relationships/slide" Target="/ppt/slides/slide6.xml" Id="Rd99f4c48ccc54c9a" /><Relationship Type="http://schemas.openxmlformats.org/officeDocument/2006/relationships/slide" Target="/ppt/slides/slide7.xml" Id="Ra2ac6bd0b7dd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16bbdd807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7adef7b147c3" /><Relationship Type="http://schemas.openxmlformats.org/officeDocument/2006/relationships/theme" Target="/ppt/slideMasters/theme/theme1.xml" Id="R39ba94bb13f7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27adef7b1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9462a7dbb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3e319627e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431fc91b6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d7733ae1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ecfbcada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af247411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f4bfb24c2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