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c7492c39f24d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835516ee3a4f89"/>
  </p:sldMasterIdLst>
  <p:sldIdLst>
    <p:sldId xmlns:r="http://schemas.openxmlformats.org/officeDocument/2006/relationships" id="256" r:id="R800b4d63795e463b"/>
    <p:sldId xmlns:r="http://schemas.openxmlformats.org/officeDocument/2006/relationships" id="257" r:id="R9799ef2b9a54419e"/>
    <p:sldId xmlns:r="http://schemas.openxmlformats.org/officeDocument/2006/relationships" id="258" r:id="Rb2cfef609e7944da"/>
    <p:sldId xmlns:r="http://schemas.openxmlformats.org/officeDocument/2006/relationships" id="259" r:id="R9617c399c62e4b0d"/>
    <p:sldId xmlns:r="http://schemas.openxmlformats.org/officeDocument/2006/relationships" id="260" r:id="R9943f0fa10bd4cff"/>
    <p:sldId xmlns:r="http://schemas.openxmlformats.org/officeDocument/2006/relationships" id="261" r:id="R0217d0361949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35516ee3a4f89" /><Relationship Type="http://schemas.openxmlformats.org/officeDocument/2006/relationships/slide" Target="/ppt/slides/slide1.xml" Id="R800b4d63795e463b" /><Relationship Type="http://schemas.openxmlformats.org/officeDocument/2006/relationships/slide" Target="/ppt/slides/slide2.xml" Id="R9799ef2b9a54419e" /><Relationship Type="http://schemas.openxmlformats.org/officeDocument/2006/relationships/slide" Target="/ppt/slides/slide3.xml" Id="Rb2cfef609e7944da" /><Relationship Type="http://schemas.openxmlformats.org/officeDocument/2006/relationships/slide" Target="/ppt/slides/slide4.xml" Id="R9617c399c62e4b0d" /><Relationship Type="http://schemas.openxmlformats.org/officeDocument/2006/relationships/slide" Target="/ppt/slides/slide5.xml" Id="R9943f0fa10bd4cff" /><Relationship Type="http://schemas.openxmlformats.org/officeDocument/2006/relationships/slide" Target="/ppt/slides/slide6.xml" Id="R0217d0361949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bb4af1a5d49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6a2e571a0498d" /><Relationship Type="http://schemas.openxmlformats.org/officeDocument/2006/relationships/theme" Target="/ppt/slideMasters/theme/theme1.xml" Id="R6ba7b44869914b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96a2e571a049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8141fd9d543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2f63c3710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ddd1be0b5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388b2a7ad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313ebc747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93da77035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4124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