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4792e7d2c54e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b12ebed104fdb"/>
  </p:sldMasterIdLst>
  <p:sldIdLst>
    <p:sldId xmlns:r="http://schemas.openxmlformats.org/officeDocument/2006/relationships" id="256" r:id="R707d238f8e534053"/>
    <p:sldId xmlns:r="http://schemas.openxmlformats.org/officeDocument/2006/relationships" id="257" r:id="Ra66134348d9f4edc"/>
    <p:sldId xmlns:r="http://schemas.openxmlformats.org/officeDocument/2006/relationships" id="258" r:id="R6c5f87bfd2e84b6e"/>
    <p:sldId xmlns:r="http://schemas.openxmlformats.org/officeDocument/2006/relationships" id="259" r:id="R0003eabdb20641bf"/>
    <p:sldId xmlns:r="http://schemas.openxmlformats.org/officeDocument/2006/relationships" id="260" r:id="R29d809cc41b54f19"/>
    <p:sldId xmlns:r="http://schemas.openxmlformats.org/officeDocument/2006/relationships" id="261" r:id="Rf45453e62fa6419b"/>
    <p:sldId xmlns:r="http://schemas.openxmlformats.org/officeDocument/2006/relationships" id="262" r:id="Rd5fd595b1cdf45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b12ebed104fdb" /><Relationship Type="http://schemas.openxmlformats.org/officeDocument/2006/relationships/slide" Target="/ppt/slides/slide1.xml" Id="R707d238f8e534053" /><Relationship Type="http://schemas.openxmlformats.org/officeDocument/2006/relationships/slide" Target="/ppt/slides/slide2.xml" Id="Ra66134348d9f4edc" /><Relationship Type="http://schemas.openxmlformats.org/officeDocument/2006/relationships/slide" Target="/ppt/slides/slide3.xml" Id="R6c5f87bfd2e84b6e" /><Relationship Type="http://schemas.openxmlformats.org/officeDocument/2006/relationships/slide" Target="/ppt/slides/slide4.xml" Id="R0003eabdb20641bf" /><Relationship Type="http://schemas.openxmlformats.org/officeDocument/2006/relationships/slide" Target="/ppt/slides/slide5.xml" Id="R29d809cc41b54f19" /><Relationship Type="http://schemas.openxmlformats.org/officeDocument/2006/relationships/slide" Target="/ppt/slides/slide6.xml" Id="Rf45453e62fa6419b" /><Relationship Type="http://schemas.openxmlformats.org/officeDocument/2006/relationships/slide" Target="/ppt/slides/slide7.xml" Id="Rd5fd595b1cdf45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de3b4523c40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53b6ef72446bb" /><Relationship Type="http://schemas.openxmlformats.org/officeDocument/2006/relationships/theme" Target="/ppt/slideMasters/theme/theme1.xml" Id="R23c851856733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653b6ef72446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76ec951a448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72937325c46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072efa3244b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eda8147f24a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96138090647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0bc539c1343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1653f96ff42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TJØSTHEIM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INVESTERING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1 611 104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13 795 096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14 128 561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989 144 650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TJØSTHEIM INVESTERING AS</a:t>
            </a:r>
          </a:p>
        </p:txBody>
      </p:sp>
    </p:spTree>
  </p:cSld>
  <p:clrMapOvr>
    <a:masterClrMapping xmlns:a="http://schemas.openxmlformats.org/drawingml/2006/main"/>
  </p:clrMapOvr>
</p:sld>
</file>