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8a5ec8923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eb3f59a3a84661"/>
  </p:sldMasterIdLst>
  <p:sldIdLst>
    <p:sldId xmlns:r="http://schemas.openxmlformats.org/officeDocument/2006/relationships" id="256" r:id="Rd40724a733c64bf6"/>
    <p:sldId xmlns:r="http://schemas.openxmlformats.org/officeDocument/2006/relationships" id="257" r:id="R89705bf1c4544ccb"/>
    <p:sldId xmlns:r="http://schemas.openxmlformats.org/officeDocument/2006/relationships" id="258" r:id="R32872251c7e7423f"/>
    <p:sldId xmlns:r="http://schemas.openxmlformats.org/officeDocument/2006/relationships" id="259" r:id="R708d72c883c1438a"/>
    <p:sldId xmlns:r="http://schemas.openxmlformats.org/officeDocument/2006/relationships" id="260" r:id="Re14e2def306f4f4a"/>
    <p:sldId xmlns:r="http://schemas.openxmlformats.org/officeDocument/2006/relationships" id="261" r:id="R0b0f422a596f434e"/>
    <p:sldId xmlns:r="http://schemas.openxmlformats.org/officeDocument/2006/relationships" id="262" r:id="R22981ae5e250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b3f59a3a84661" /><Relationship Type="http://schemas.openxmlformats.org/officeDocument/2006/relationships/slide" Target="/ppt/slides/slide1.xml" Id="Rd40724a733c64bf6" /><Relationship Type="http://schemas.openxmlformats.org/officeDocument/2006/relationships/slide" Target="/ppt/slides/slide2.xml" Id="R89705bf1c4544ccb" /><Relationship Type="http://schemas.openxmlformats.org/officeDocument/2006/relationships/slide" Target="/ppt/slides/slide3.xml" Id="R32872251c7e7423f" /><Relationship Type="http://schemas.openxmlformats.org/officeDocument/2006/relationships/slide" Target="/ppt/slides/slide4.xml" Id="R708d72c883c1438a" /><Relationship Type="http://schemas.openxmlformats.org/officeDocument/2006/relationships/slide" Target="/ppt/slides/slide5.xml" Id="Re14e2def306f4f4a" /><Relationship Type="http://schemas.openxmlformats.org/officeDocument/2006/relationships/slide" Target="/ppt/slides/slide6.xml" Id="R0b0f422a596f434e" /><Relationship Type="http://schemas.openxmlformats.org/officeDocument/2006/relationships/slide" Target="/ppt/slides/slide7.xml" Id="R22981ae5e250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0fba591d8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1c2b62984dde" /><Relationship Type="http://schemas.openxmlformats.org/officeDocument/2006/relationships/theme" Target="/ppt/slideMasters/theme/theme1.xml" Id="R3ddbded45211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a1c2b62984d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491e743714a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2e5bce120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bfc507de044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4d9caa7c2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81f1e75f947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fcfca0fa40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9c8917fa54d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TIRNA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TIRNA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4 853 475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29 784 667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36 382 027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SIMENSEN MAGNE RUUS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52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989 136 895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TIRNA HOLDING AS</a:t>
            </a:r>
          </a:p>
        </p:txBody>
      </p:sp>
    </p:spTree>
  </p:cSld>
  <p:clrMapOvr>
    <a:masterClrMapping xmlns:a="http://schemas.openxmlformats.org/drawingml/2006/main"/>
  </p:clrMapOvr>
</p:sld>
</file>