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8f3211bf4b40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2136458a10485a"/>
  </p:sldMasterIdLst>
  <p:sldIdLst>
    <p:sldId xmlns:r="http://schemas.openxmlformats.org/officeDocument/2006/relationships" id="256" r:id="Rff1baa48ec5e4c22"/>
    <p:sldId xmlns:r="http://schemas.openxmlformats.org/officeDocument/2006/relationships" id="257" r:id="R91b5f1a619744706"/>
    <p:sldId xmlns:r="http://schemas.openxmlformats.org/officeDocument/2006/relationships" id="258" r:id="R217504d2c4a04f38"/>
    <p:sldId xmlns:r="http://schemas.openxmlformats.org/officeDocument/2006/relationships" id="259" r:id="Rdffa9322bdc14bfd"/>
    <p:sldId xmlns:r="http://schemas.openxmlformats.org/officeDocument/2006/relationships" id="260" r:id="R016f7f0f3902432c"/>
    <p:sldId xmlns:r="http://schemas.openxmlformats.org/officeDocument/2006/relationships" id="261" r:id="R2a26193701cd4bf7"/>
    <p:sldId xmlns:r="http://schemas.openxmlformats.org/officeDocument/2006/relationships" id="262" r:id="Rfead538c99ee4c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136458a10485a" /><Relationship Type="http://schemas.openxmlformats.org/officeDocument/2006/relationships/slide" Target="/ppt/slides/slide1.xml" Id="Rff1baa48ec5e4c22" /><Relationship Type="http://schemas.openxmlformats.org/officeDocument/2006/relationships/slide" Target="/ppt/slides/slide2.xml" Id="R91b5f1a619744706" /><Relationship Type="http://schemas.openxmlformats.org/officeDocument/2006/relationships/slide" Target="/ppt/slides/slide3.xml" Id="R217504d2c4a04f38" /><Relationship Type="http://schemas.openxmlformats.org/officeDocument/2006/relationships/slide" Target="/ppt/slides/slide4.xml" Id="Rdffa9322bdc14bfd" /><Relationship Type="http://schemas.openxmlformats.org/officeDocument/2006/relationships/slide" Target="/ppt/slides/slide5.xml" Id="R016f7f0f3902432c" /><Relationship Type="http://schemas.openxmlformats.org/officeDocument/2006/relationships/slide" Target="/ppt/slides/slide6.xml" Id="R2a26193701cd4bf7" /><Relationship Type="http://schemas.openxmlformats.org/officeDocument/2006/relationships/slide" Target="/ppt/slides/slide7.xml" Id="Rfead538c99ee4c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ee5ad7d9b43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911ca2c2c4591" /><Relationship Type="http://schemas.openxmlformats.org/officeDocument/2006/relationships/theme" Target="/ppt/slideMasters/theme/theme1.xml" Id="R06924626c3fa46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8911ca2c2c45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42e43965b46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87fa0d9ef4f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43381954b4d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af6583a734e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236dea39e43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37af33d1f45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a603c978b4c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G.A.S.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G.A.S.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2 894 972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30 892 407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32 558 196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STEPANENKO GEIR ANTE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Ante Stepanenko, Sundgata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989 135 848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