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08f558f76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1c69c1cbb4920"/>
  </p:sldMasterIdLst>
  <p:sldIdLst>
    <p:sldId xmlns:r="http://schemas.openxmlformats.org/officeDocument/2006/relationships" id="256" r:id="R54fc84a996dd4341"/>
    <p:sldId xmlns:r="http://schemas.openxmlformats.org/officeDocument/2006/relationships" id="257" r:id="Rd2c831f08f1e4cba"/>
    <p:sldId xmlns:r="http://schemas.openxmlformats.org/officeDocument/2006/relationships" id="258" r:id="R23d3ba7d3829411a"/>
    <p:sldId xmlns:r="http://schemas.openxmlformats.org/officeDocument/2006/relationships" id="259" r:id="Rcc57928118d94684"/>
    <p:sldId xmlns:r="http://schemas.openxmlformats.org/officeDocument/2006/relationships" id="260" r:id="R5f3e5b4c1f7c4d0b"/>
    <p:sldId xmlns:r="http://schemas.openxmlformats.org/officeDocument/2006/relationships" id="261" r:id="Rccedd43f2c65415b"/>
    <p:sldId xmlns:r="http://schemas.openxmlformats.org/officeDocument/2006/relationships" id="262" r:id="Rc7906fa0523e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1c69c1cbb4920" /><Relationship Type="http://schemas.openxmlformats.org/officeDocument/2006/relationships/slide" Target="/ppt/slides/slide1.xml" Id="R54fc84a996dd4341" /><Relationship Type="http://schemas.openxmlformats.org/officeDocument/2006/relationships/slide" Target="/ppt/slides/slide2.xml" Id="Rd2c831f08f1e4cba" /><Relationship Type="http://schemas.openxmlformats.org/officeDocument/2006/relationships/slide" Target="/ppt/slides/slide3.xml" Id="R23d3ba7d3829411a" /><Relationship Type="http://schemas.openxmlformats.org/officeDocument/2006/relationships/slide" Target="/ppt/slides/slide4.xml" Id="Rcc57928118d94684" /><Relationship Type="http://schemas.openxmlformats.org/officeDocument/2006/relationships/slide" Target="/ppt/slides/slide5.xml" Id="R5f3e5b4c1f7c4d0b" /><Relationship Type="http://schemas.openxmlformats.org/officeDocument/2006/relationships/slide" Target="/ppt/slides/slide6.xml" Id="Rccedd43f2c65415b" /><Relationship Type="http://schemas.openxmlformats.org/officeDocument/2006/relationships/slide" Target="/ppt/slides/slide7.xml" Id="Rc7906fa0523e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91a389798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78dd4d7234f7b" /><Relationship Type="http://schemas.openxmlformats.org/officeDocument/2006/relationships/theme" Target="/ppt/slideMasters/theme/theme1.xml" Id="R1db9ac482295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78dd4d723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52cf0332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ce833712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0c6c14d8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3f69e612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994b98122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c80c514f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209346d2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