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89026346e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d56b4c0b047e6"/>
  </p:sldMasterIdLst>
  <p:sldIdLst>
    <p:sldId xmlns:r="http://schemas.openxmlformats.org/officeDocument/2006/relationships" id="256" r:id="Rd7b3b0471eac4256"/>
    <p:sldId xmlns:r="http://schemas.openxmlformats.org/officeDocument/2006/relationships" id="257" r:id="Rcde9764d1c67495d"/>
    <p:sldId xmlns:r="http://schemas.openxmlformats.org/officeDocument/2006/relationships" id="258" r:id="R33f36db7c64c465e"/>
    <p:sldId xmlns:r="http://schemas.openxmlformats.org/officeDocument/2006/relationships" id="259" r:id="Ra4bb8952c6d44387"/>
    <p:sldId xmlns:r="http://schemas.openxmlformats.org/officeDocument/2006/relationships" id="260" r:id="R1a588d4861264273"/>
    <p:sldId xmlns:r="http://schemas.openxmlformats.org/officeDocument/2006/relationships" id="261" r:id="Rea9a9bfaeca04feb"/>
    <p:sldId xmlns:r="http://schemas.openxmlformats.org/officeDocument/2006/relationships" id="262" r:id="R938ef171e569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d56b4c0b047e6" /><Relationship Type="http://schemas.openxmlformats.org/officeDocument/2006/relationships/slide" Target="/ppt/slides/slide1.xml" Id="Rd7b3b0471eac4256" /><Relationship Type="http://schemas.openxmlformats.org/officeDocument/2006/relationships/slide" Target="/ppt/slides/slide2.xml" Id="Rcde9764d1c67495d" /><Relationship Type="http://schemas.openxmlformats.org/officeDocument/2006/relationships/slide" Target="/ppt/slides/slide3.xml" Id="R33f36db7c64c465e" /><Relationship Type="http://schemas.openxmlformats.org/officeDocument/2006/relationships/slide" Target="/ppt/slides/slide4.xml" Id="Ra4bb8952c6d44387" /><Relationship Type="http://schemas.openxmlformats.org/officeDocument/2006/relationships/slide" Target="/ppt/slides/slide5.xml" Id="R1a588d4861264273" /><Relationship Type="http://schemas.openxmlformats.org/officeDocument/2006/relationships/slide" Target="/ppt/slides/slide6.xml" Id="Rea9a9bfaeca04feb" /><Relationship Type="http://schemas.openxmlformats.org/officeDocument/2006/relationships/slide" Target="/ppt/slides/slide7.xml" Id="R938ef171e569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d6bf37f43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73a6337c452b" /><Relationship Type="http://schemas.openxmlformats.org/officeDocument/2006/relationships/theme" Target="/ppt/slideMasters/theme/theme1.xml" Id="R449153b6eaa3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f73a6337c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5b4522d2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dec2d02a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2fbcf6e6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2aba4767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50c46dc2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8c9100bd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c299345bc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