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2b491e60d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a256a61044a31"/>
  </p:sldMasterIdLst>
  <p:sldIdLst>
    <p:sldId xmlns:r="http://schemas.openxmlformats.org/officeDocument/2006/relationships" id="256" r:id="R34f43eb6503c451d"/>
    <p:sldId xmlns:r="http://schemas.openxmlformats.org/officeDocument/2006/relationships" id="257" r:id="R7f7e5db658ad45f5"/>
    <p:sldId xmlns:r="http://schemas.openxmlformats.org/officeDocument/2006/relationships" id="258" r:id="R4b888de1c67943ff"/>
    <p:sldId xmlns:r="http://schemas.openxmlformats.org/officeDocument/2006/relationships" id="259" r:id="Rdc980cafef464019"/>
    <p:sldId xmlns:r="http://schemas.openxmlformats.org/officeDocument/2006/relationships" id="260" r:id="R2d7197aac27b4d64"/>
    <p:sldId xmlns:r="http://schemas.openxmlformats.org/officeDocument/2006/relationships" id="261" r:id="Rb9ab47a5b3834480"/>
    <p:sldId xmlns:r="http://schemas.openxmlformats.org/officeDocument/2006/relationships" id="262" r:id="Rff850d0ab7d9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a256a61044a31" /><Relationship Type="http://schemas.openxmlformats.org/officeDocument/2006/relationships/slide" Target="/ppt/slides/slide1.xml" Id="R34f43eb6503c451d" /><Relationship Type="http://schemas.openxmlformats.org/officeDocument/2006/relationships/slide" Target="/ppt/slides/slide2.xml" Id="R7f7e5db658ad45f5" /><Relationship Type="http://schemas.openxmlformats.org/officeDocument/2006/relationships/slide" Target="/ppt/slides/slide3.xml" Id="R4b888de1c67943ff" /><Relationship Type="http://schemas.openxmlformats.org/officeDocument/2006/relationships/slide" Target="/ppt/slides/slide4.xml" Id="Rdc980cafef464019" /><Relationship Type="http://schemas.openxmlformats.org/officeDocument/2006/relationships/slide" Target="/ppt/slides/slide5.xml" Id="R2d7197aac27b4d64" /><Relationship Type="http://schemas.openxmlformats.org/officeDocument/2006/relationships/slide" Target="/ppt/slides/slide6.xml" Id="Rb9ab47a5b3834480" /><Relationship Type="http://schemas.openxmlformats.org/officeDocument/2006/relationships/slide" Target="/ppt/slides/slide7.xml" Id="Rff850d0ab7d9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78726b257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1ae36484641cf" /><Relationship Type="http://schemas.openxmlformats.org/officeDocument/2006/relationships/theme" Target="/ppt/slideMasters/theme/theme1.xml" Id="R8920d574ec7b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1ae364846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ab5d07351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56c5a679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3eb26eda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8c4966f9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3dc39c08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d19898fe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45ebeda4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