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6d0867ed324c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0ca2520ce94c56"/>
  </p:sldMasterIdLst>
  <p:sldIdLst>
    <p:sldId xmlns:r="http://schemas.openxmlformats.org/officeDocument/2006/relationships" id="256" r:id="R73523343e69c4f8e"/>
    <p:sldId xmlns:r="http://schemas.openxmlformats.org/officeDocument/2006/relationships" id="257" r:id="R6f57f3b0f79c4eaa"/>
    <p:sldId xmlns:r="http://schemas.openxmlformats.org/officeDocument/2006/relationships" id="258" r:id="Re9a97c84b28b4d58"/>
    <p:sldId xmlns:r="http://schemas.openxmlformats.org/officeDocument/2006/relationships" id="259" r:id="R452728a0ff8a42ad"/>
    <p:sldId xmlns:r="http://schemas.openxmlformats.org/officeDocument/2006/relationships" id="260" r:id="R2419b480dd734e4f"/>
    <p:sldId xmlns:r="http://schemas.openxmlformats.org/officeDocument/2006/relationships" id="261" r:id="R311fcdfe5e4c46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0ca2520ce94c56" /><Relationship Type="http://schemas.openxmlformats.org/officeDocument/2006/relationships/slide" Target="/ppt/slides/slide1.xml" Id="R73523343e69c4f8e" /><Relationship Type="http://schemas.openxmlformats.org/officeDocument/2006/relationships/slide" Target="/ppt/slides/slide2.xml" Id="R6f57f3b0f79c4eaa" /><Relationship Type="http://schemas.openxmlformats.org/officeDocument/2006/relationships/slide" Target="/ppt/slides/slide3.xml" Id="Re9a97c84b28b4d58" /><Relationship Type="http://schemas.openxmlformats.org/officeDocument/2006/relationships/slide" Target="/ppt/slides/slide4.xml" Id="R452728a0ff8a42ad" /><Relationship Type="http://schemas.openxmlformats.org/officeDocument/2006/relationships/slide" Target="/ppt/slides/slide5.xml" Id="R2419b480dd734e4f" /><Relationship Type="http://schemas.openxmlformats.org/officeDocument/2006/relationships/slide" Target="/ppt/slides/slide6.xml" Id="R311fcdfe5e4c46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c1dcee26d741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03ae6fbab4251" /><Relationship Type="http://schemas.openxmlformats.org/officeDocument/2006/relationships/theme" Target="/ppt/slideMasters/theme/theme1.xml" Id="Rfb49cf972fae46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703ae6fbab42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5284bbcb540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9989de5f248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ee7b68cc04c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9b892381a47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930cb30ee4c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7e646b7234c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L.K.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plass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989 130 838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L.K. HOLDING AS</a:t>
            </a:r>
          </a:p>
        </p:txBody>
      </p:sp>
    </p:spTree>
  </p:cSld>
  <p:clrMapOvr>
    <a:masterClrMapping xmlns:a="http://schemas.openxmlformats.org/drawingml/2006/main"/>
  </p:clrMapOvr>
</p:sld>
</file>