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e7280c19d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3569a8b8c4413"/>
  </p:sldMasterIdLst>
  <p:sldIdLst>
    <p:sldId xmlns:r="http://schemas.openxmlformats.org/officeDocument/2006/relationships" id="256" r:id="R4ce0a57999d948c2"/>
    <p:sldId xmlns:r="http://schemas.openxmlformats.org/officeDocument/2006/relationships" id="257" r:id="R1bbb24d868f74c2e"/>
    <p:sldId xmlns:r="http://schemas.openxmlformats.org/officeDocument/2006/relationships" id="258" r:id="Re98c934dee3347cc"/>
    <p:sldId xmlns:r="http://schemas.openxmlformats.org/officeDocument/2006/relationships" id="259" r:id="R5c57fc18352046ca"/>
    <p:sldId xmlns:r="http://schemas.openxmlformats.org/officeDocument/2006/relationships" id="260" r:id="R41a9b103cac64fb5"/>
    <p:sldId xmlns:r="http://schemas.openxmlformats.org/officeDocument/2006/relationships" id="261" r:id="Rca71507f20dc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3569a8b8c4413" /><Relationship Type="http://schemas.openxmlformats.org/officeDocument/2006/relationships/slide" Target="/ppt/slides/slide1.xml" Id="R4ce0a57999d948c2" /><Relationship Type="http://schemas.openxmlformats.org/officeDocument/2006/relationships/slide" Target="/ppt/slides/slide2.xml" Id="R1bbb24d868f74c2e" /><Relationship Type="http://schemas.openxmlformats.org/officeDocument/2006/relationships/slide" Target="/ppt/slides/slide3.xml" Id="Re98c934dee3347cc" /><Relationship Type="http://schemas.openxmlformats.org/officeDocument/2006/relationships/slide" Target="/ppt/slides/slide4.xml" Id="R5c57fc18352046ca" /><Relationship Type="http://schemas.openxmlformats.org/officeDocument/2006/relationships/slide" Target="/ppt/slides/slide5.xml" Id="R41a9b103cac64fb5" /><Relationship Type="http://schemas.openxmlformats.org/officeDocument/2006/relationships/slide" Target="/ppt/slides/slide6.xml" Id="Rca71507f20dc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e050107d4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ff50f160642f9" /><Relationship Type="http://schemas.openxmlformats.org/officeDocument/2006/relationships/theme" Target="/ppt/slideMasters/theme/theme1.xml" Id="Rd3b8a197324e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ff50f1606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05270cd40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e8327246148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e9212affd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87731bd764e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914de3df2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1e6b56168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