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5cf26f821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e5f2a45ab40fc"/>
  </p:sldMasterIdLst>
  <p:sldIdLst>
    <p:sldId xmlns:r="http://schemas.openxmlformats.org/officeDocument/2006/relationships" id="256" r:id="R1a07ebfb384f44c5"/>
    <p:sldId xmlns:r="http://schemas.openxmlformats.org/officeDocument/2006/relationships" id="257" r:id="Ra0a3bfe4ce004d5e"/>
    <p:sldId xmlns:r="http://schemas.openxmlformats.org/officeDocument/2006/relationships" id="258" r:id="R3bbef9f3735b4820"/>
    <p:sldId xmlns:r="http://schemas.openxmlformats.org/officeDocument/2006/relationships" id="259" r:id="R25da491fdfc94942"/>
    <p:sldId xmlns:r="http://schemas.openxmlformats.org/officeDocument/2006/relationships" id="260" r:id="R4f781b192fc54a11"/>
    <p:sldId xmlns:r="http://schemas.openxmlformats.org/officeDocument/2006/relationships" id="261" r:id="R0be28c3347c7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e5f2a45ab40fc" /><Relationship Type="http://schemas.openxmlformats.org/officeDocument/2006/relationships/slide" Target="/ppt/slides/slide1.xml" Id="R1a07ebfb384f44c5" /><Relationship Type="http://schemas.openxmlformats.org/officeDocument/2006/relationships/slide" Target="/ppt/slides/slide2.xml" Id="Ra0a3bfe4ce004d5e" /><Relationship Type="http://schemas.openxmlformats.org/officeDocument/2006/relationships/slide" Target="/ppt/slides/slide3.xml" Id="R3bbef9f3735b4820" /><Relationship Type="http://schemas.openxmlformats.org/officeDocument/2006/relationships/slide" Target="/ppt/slides/slide4.xml" Id="R25da491fdfc94942" /><Relationship Type="http://schemas.openxmlformats.org/officeDocument/2006/relationships/slide" Target="/ppt/slides/slide5.xml" Id="R4f781b192fc54a11" /><Relationship Type="http://schemas.openxmlformats.org/officeDocument/2006/relationships/slide" Target="/ppt/slides/slide6.xml" Id="R0be28c3347c7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5e5341d07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c77328364c5e" /><Relationship Type="http://schemas.openxmlformats.org/officeDocument/2006/relationships/theme" Target="/ppt/slideMasters/theme/theme1.xml" Id="R7006d378d174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6c7732836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4136b26c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77940760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a30f08bb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ff7e6b94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ec4af319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7003a497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