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4f7968fec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b6dd279594979"/>
  </p:sldMasterIdLst>
  <p:sldIdLst>
    <p:sldId xmlns:r="http://schemas.openxmlformats.org/officeDocument/2006/relationships" id="256" r:id="R4ddd2a6859f64882"/>
    <p:sldId xmlns:r="http://schemas.openxmlformats.org/officeDocument/2006/relationships" id="257" r:id="R89f9b469e663491d"/>
    <p:sldId xmlns:r="http://schemas.openxmlformats.org/officeDocument/2006/relationships" id="258" r:id="Red7e31f16ef348fb"/>
    <p:sldId xmlns:r="http://schemas.openxmlformats.org/officeDocument/2006/relationships" id="259" r:id="Rb914fcde0b324a9f"/>
    <p:sldId xmlns:r="http://schemas.openxmlformats.org/officeDocument/2006/relationships" id="260" r:id="R949019ab34974402"/>
    <p:sldId xmlns:r="http://schemas.openxmlformats.org/officeDocument/2006/relationships" id="261" r:id="R59f0f350da264780"/>
    <p:sldId xmlns:r="http://schemas.openxmlformats.org/officeDocument/2006/relationships" id="262" r:id="Re0994b6fe8fc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b6dd279594979" /><Relationship Type="http://schemas.openxmlformats.org/officeDocument/2006/relationships/slide" Target="/ppt/slides/slide1.xml" Id="R4ddd2a6859f64882" /><Relationship Type="http://schemas.openxmlformats.org/officeDocument/2006/relationships/slide" Target="/ppt/slides/slide2.xml" Id="R89f9b469e663491d" /><Relationship Type="http://schemas.openxmlformats.org/officeDocument/2006/relationships/slide" Target="/ppt/slides/slide3.xml" Id="Red7e31f16ef348fb" /><Relationship Type="http://schemas.openxmlformats.org/officeDocument/2006/relationships/slide" Target="/ppt/slides/slide4.xml" Id="Rb914fcde0b324a9f" /><Relationship Type="http://schemas.openxmlformats.org/officeDocument/2006/relationships/slide" Target="/ppt/slides/slide5.xml" Id="R949019ab34974402" /><Relationship Type="http://schemas.openxmlformats.org/officeDocument/2006/relationships/slide" Target="/ppt/slides/slide6.xml" Id="R59f0f350da264780" /><Relationship Type="http://schemas.openxmlformats.org/officeDocument/2006/relationships/slide" Target="/ppt/slides/slide7.xml" Id="Re0994b6fe8fc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ea57fd31f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e7bd4edf4da3" /><Relationship Type="http://schemas.openxmlformats.org/officeDocument/2006/relationships/theme" Target="/ppt/slideMasters/theme/theme1.xml" Id="R7ac113dce231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4e7bd4edf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94e92c56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8c59e644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2427d133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0b78ed8b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3b1fb9c2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aab98773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934e7a45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