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7c99d6f00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90f8e2af24d4e"/>
  </p:sldMasterIdLst>
  <p:sldIdLst>
    <p:sldId xmlns:r="http://schemas.openxmlformats.org/officeDocument/2006/relationships" id="256" r:id="Rd4e8bdf7093b430c"/>
    <p:sldId xmlns:r="http://schemas.openxmlformats.org/officeDocument/2006/relationships" id="257" r:id="R8df0b9b9563f412e"/>
    <p:sldId xmlns:r="http://schemas.openxmlformats.org/officeDocument/2006/relationships" id="258" r:id="R0504707439134800"/>
    <p:sldId xmlns:r="http://schemas.openxmlformats.org/officeDocument/2006/relationships" id="259" r:id="R3fd30b9c3e454b60"/>
    <p:sldId xmlns:r="http://schemas.openxmlformats.org/officeDocument/2006/relationships" id="260" r:id="Rc1e9a2e430974c97"/>
    <p:sldId xmlns:r="http://schemas.openxmlformats.org/officeDocument/2006/relationships" id="261" r:id="R6eb745c9913e45a5"/>
    <p:sldId xmlns:r="http://schemas.openxmlformats.org/officeDocument/2006/relationships" id="262" r:id="R877f24a49bbb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90f8e2af24d4e" /><Relationship Type="http://schemas.openxmlformats.org/officeDocument/2006/relationships/slide" Target="/ppt/slides/slide1.xml" Id="Rd4e8bdf7093b430c" /><Relationship Type="http://schemas.openxmlformats.org/officeDocument/2006/relationships/slide" Target="/ppt/slides/slide2.xml" Id="R8df0b9b9563f412e" /><Relationship Type="http://schemas.openxmlformats.org/officeDocument/2006/relationships/slide" Target="/ppt/slides/slide3.xml" Id="R0504707439134800" /><Relationship Type="http://schemas.openxmlformats.org/officeDocument/2006/relationships/slide" Target="/ppt/slides/slide4.xml" Id="R3fd30b9c3e454b60" /><Relationship Type="http://schemas.openxmlformats.org/officeDocument/2006/relationships/slide" Target="/ppt/slides/slide5.xml" Id="Rc1e9a2e430974c97" /><Relationship Type="http://schemas.openxmlformats.org/officeDocument/2006/relationships/slide" Target="/ppt/slides/slide6.xml" Id="R6eb745c9913e45a5" /><Relationship Type="http://schemas.openxmlformats.org/officeDocument/2006/relationships/slide" Target="/ppt/slides/slide7.xml" Id="R877f24a49bbb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6a48faa24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ab81580d47bb" /><Relationship Type="http://schemas.openxmlformats.org/officeDocument/2006/relationships/theme" Target="/ppt/slideMasters/theme/theme1.xml" Id="R579ea3c5eba0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fab81580d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a06be2f8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6b543db3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806b68d0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f8f57751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9c18428e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4f228259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39d725de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