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c2cade696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7a488dc9c4025"/>
  </p:sldMasterIdLst>
  <p:sldIdLst>
    <p:sldId xmlns:r="http://schemas.openxmlformats.org/officeDocument/2006/relationships" id="256" r:id="R59d71ba93c344a2c"/>
    <p:sldId xmlns:r="http://schemas.openxmlformats.org/officeDocument/2006/relationships" id="257" r:id="R3629b2df845f4e2b"/>
    <p:sldId xmlns:r="http://schemas.openxmlformats.org/officeDocument/2006/relationships" id="258" r:id="Rab11030f5a584804"/>
    <p:sldId xmlns:r="http://schemas.openxmlformats.org/officeDocument/2006/relationships" id="259" r:id="R88a0c9540cc944ad"/>
    <p:sldId xmlns:r="http://schemas.openxmlformats.org/officeDocument/2006/relationships" id="260" r:id="R0bb0fe4c6a1e42c1"/>
    <p:sldId xmlns:r="http://schemas.openxmlformats.org/officeDocument/2006/relationships" id="261" r:id="R26c80b916ff8403b"/>
    <p:sldId xmlns:r="http://schemas.openxmlformats.org/officeDocument/2006/relationships" id="262" r:id="R7d8ebfeb8887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7a488dc9c4025" /><Relationship Type="http://schemas.openxmlformats.org/officeDocument/2006/relationships/slide" Target="/ppt/slides/slide1.xml" Id="R59d71ba93c344a2c" /><Relationship Type="http://schemas.openxmlformats.org/officeDocument/2006/relationships/slide" Target="/ppt/slides/slide2.xml" Id="R3629b2df845f4e2b" /><Relationship Type="http://schemas.openxmlformats.org/officeDocument/2006/relationships/slide" Target="/ppt/slides/slide3.xml" Id="Rab11030f5a584804" /><Relationship Type="http://schemas.openxmlformats.org/officeDocument/2006/relationships/slide" Target="/ppt/slides/slide4.xml" Id="R88a0c9540cc944ad" /><Relationship Type="http://schemas.openxmlformats.org/officeDocument/2006/relationships/slide" Target="/ppt/slides/slide5.xml" Id="R0bb0fe4c6a1e42c1" /><Relationship Type="http://schemas.openxmlformats.org/officeDocument/2006/relationships/slide" Target="/ppt/slides/slide6.xml" Id="R26c80b916ff8403b" /><Relationship Type="http://schemas.openxmlformats.org/officeDocument/2006/relationships/slide" Target="/ppt/slides/slide7.xml" Id="R7d8ebfeb8887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748baa135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159ee52e34acf" /><Relationship Type="http://schemas.openxmlformats.org/officeDocument/2006/relationships/theme" Target="/ppt/slideMasters/theme/theme1.xml" Id="R227b33c09b48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159ee52e3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5fcdc3ba0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79d674820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059e98bd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5531a931f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4e4626eb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4523baab0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ac951150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