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ad8e9652f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e5bff1b194dde"/>
  </p:sldMasterIdLst>
  <p:sldIdLst>
    <p:sldId xmlns:r="http://schemas.openxmlformats.org/officeDocument/2006/relationships" id="256" r:id="R2cbf0ec3fe67421f"/>
    <p:sldId xmlns:r="http://schemas.openxmlformats.org/officeDocument/2006/relationships" id="257" r:id="R034136f6a4e84dbe"/>
    <p:sldId xmlns:r="http://schemas.openxmlformats.org/officeDocument/2006/relationships" id="258" r:id="R9e7dbbec45124743"/>
    <p:sldId xmlns:r="http://schemas.openxmlformats.org/officeDocument/2006/relationships" id="259" r:id="Rf13a1dd8c23d4357"/>
    <p:sldId xmlns:r="http://schemas.openxmlformats.org/officeDocument/2006/relationships" id="260" r:id="Rc0ecf74b4f0a47b0"/>
    <p:sldId xmlns:r="http://schemas.openxmlformats.org/officeDocument/2006/relationships" id="261" r:id="R7ea85e2845ee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e5bff1b194dde" /><Relationship Type="http://schemas.openxmlformats.org/officeDocument/2006/relationships/slide" Target="/ppt/slides/slide1.xml" Id="R2cbf0ec3fe67421f" /><Relationship Type="http://schemas.openxmlformats.org/officeDocument/2006/relationships/slide" Target="/ppt/slides/slide2.xml" Id="R034136f6a4e84dbe" /><Relationship Type="http://schemas.openxmlformats.org/officeDocument/2006/relationships/slide" Target="/ppt/slides/slide3.xml" Id="R9e7dbbec45124743" /><Relationship Type="http://schemas.openxmlformats.org/officeDocument/2006/relationships/slide" Target="/ppt/slides/slide4.xml" Id="Rf13a1dd8c23d4357" /><Relationship Type="http://schemas.openxmlformats.org/officeDocument/2006/relationships/slide" Target="/ppt/slides/slide5.xml" Id="Rc0ecf74b4f0a47b0" /><Relationship Type="http://schemas.openxmlformats.org/officeDocument/2006/relationships/slide" Target="/ppt/slides/slide6.xml" Id="R7ea85e2845ee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6659390f4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76ea0fa64c7d" /><Relationship Type="http://schemas.openxmlformats.org/officeDocument/2006/relationships/theme" Target="/ppt/slideMasters/theme/theme1.xml" Id="R6c64374daac6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d76ea0fa6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cc6ad638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55315db3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e10fc97a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8030f1ae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fd48018f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abd3fe78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