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177aa5407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6430be94544dd"/>
  </p:sldMasterIdLst>
  <p:sldIdLst>
    <p:sldId xmlns:r="http://schemas.openxmlformats.org/officeDocument/2006/relationships" id="256" r:id="Rd55477b22729401e"/>
    <p:sldId xmlns:r="http://schemas.openxmlformats.org/officeDocument/2006/relationships" id="257" r:id="Re959f1cd8e334dc3"/>
    <p:sldId xmlns:r="http://schemas.openxmlformats.org/officeDocument/2006/relationships" id="258" r:id="Rf31fff2d1cc8419a"/>
    <p:sldId xmlns:r="http://schemas.openxmlformats.org/officeDocument/2006/relationships" id="259" r:id="R11ecdf8925b14e32"/>
    <p:sldId xmlns:r="http://schemas.openxmlformats.org/officeDocument/2006/relationships" id="260" r:id="R6044a95fcaf546cf"/>
    <p:sldId xmlns:r="http://schemas.openxmlformats.org/officeDocument/2006/relationships" id="261" r:id="R26ceea709c7c464c"/>
    <p:sldId xmlns:r="http://schemas.openxmlformats.org/officeDocument/2006/relationships" id="262" r:id="R0cb84e976bd2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6430be94544dd" /><Relationship Type="http://schemas.openxmlformats.org/officeDocument/2006/relationships/slide" Target="/ppt/slides/slide1.xml" Id="Rd55477b22729401e" /><Relationship Type="http://schemas.openxmlformats.org/officeDocument/2006/relationships/slide" Target="/ppt/slides/slide2.xml" Id="Re959f1cd8e334dc3" /><Relationship Type="http://schemas.openxmlformats.org/officeDocument/2006/relationships/slide" Target="/ppt/slides/slide3.xml" Id="Rf31fff2d1cc8419a" /><Relationship Type="http://schemas.openxmlformats.org/officeDocument/2006/relationships/slide" Target="/ppt/slides/slide4.xml" Id="R11ecdf8925b14e32" /><Relationship Type="http://schemas.openxmlformats.org/officeDocument/2006/relationships/slide" Target="/ppt/slides/slide5.xml" Id="R6044a95fcaf546cf" /><Relationship Type="http://schemas.openxmlformats.org/officeDocument/2006/relationships/slide" Target="/ppt/slides/slide6.xml" Id="R26ceea709c7c464c" /><Relationship Type="http://schemas.openxmlformats.org/officeDocument/2006/relationships/slide" Target="/ppt/slides/slide7.xml" Id="R0cb84e976bd2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811476481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143cc1fa4d93" /><Relationship Type="http://schemas.openxmlformats.org/officeDocument/2006/relationships/theme" Target="/ppt/slideMasters/theme/theme1.xml" Id="Rff47cc8eddbd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f143cc1fa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1b578bd2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68e70bb0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9ac34ff1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bb34983ec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41ebe59c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a616ec92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474fefc6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GRATITUDE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GRATITUDE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216 857 016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217 530 623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