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5c35f6510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2a994b9554a31"/>
  </p:sldMasterIdLst>
  <p:sldIdLst>
    <p:sldId xmlns:r="http://schemas.openxmlformats.org/officeDocument/2006/relationships" id="256" r:id="R0853c692ba504eed"/>
    <p:sldId xmlns:r="http://schemas.openxmlformats.org/officeDocument/2006/relationships" id="257" r:id="R5f25debe06e54976"/>
    <p:sldId xmlns:r="http://schemas.openxmlformats.org/officeDocument/2006/relationships" id="258" r:id="Rb5fd7fe6833c46d2"/>
    <p:sldId xmlns:r="http://schemas.openxmlformats.org/officeDocument/2006/relationships" id="259" r:id="Rc12bcec1552c407d"/>
    <p:sldId xmlns:r="http://schemas.openxmlformats.org/officeDocument/2006/relationships" id="260" r:id="R4dad136f277c446a"/>
    <p:sldId xmlns:r="http://schemas.openxmlformats.org/officeDocument/2006/relationships" id="261" r:id="Rec1558651403464c"/>
    <p:sldId xmlns:r="http://schemas.openxmlformats.org/officeDocument/2006/relationships" id="262" r:id="R68f0c5e7dff8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2a994b9554a31" /><Relationship Type="http://schemas.openxmlformats.org/officeDocument/2006/relationships/slide" Target="/ppt/slides/slide1.xml" Id="R0853c692ba504eed" /><Relationship Type="http://schemas.openxmlformats.org/officeDocument/2006/relationships/slide" Target="/ppt/slides/slide2.xml" Id="R5f25debe06e54976" /><Relationship Type="http://schemas.openxmlformats.org/officeDocument/2006/relationships/slide" Target="/ppt/slides/slide3.xml" Id="Rb5fd7fe6833c46d2" /><Relationship Type="http://schemas.openxmlformats.org/officeDocument/2006/relationships/slide" Target="/ppt/slides/slide4.xml" Id="Rc12bcec1552c407d" /><Relationship Type="http://schemas.openxmlformats.org/officeDocument/2006/relationships/slide" Target="/ppt/slides/slide5.xml" Id="R4dad136f277c446a" /><Relationship Type="http://schemas.openxmlformats.org/officeDocument/2006/relationships/slide" Target="/ppt/slides/slide6.xml" Id="Rec1558651403464c" /><Relationship Type="http://schemas.openxmlformats.org/officeDocument/2006/relationships/slide" Target="/ppt/slides/slide7.xml" Id="R68f0c5e7dff8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8e5328ecc4b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e84ae37f94d9a" /><Relationship Type="http://schemas.openxmlformats.org/officeDocument/2006/relationships/theme" Target="/ppt/slideMasters/theme/theme1.xml" Id="Rf842bc9cb2a4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e84ae37f9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ede0e2ba0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93e4feaa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7c60c33754b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a885daf6a4f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a9b5baac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552854882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1edeeae6e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MARIUS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28 224 452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232 521 448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233 269 771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MARIUS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MARIUS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MARIUS WESTBØ AS</a:t>
            </a:r>
          </a:p>
        </p:txBody>
      </p:sp>
    </p:spTree>
  </p:cSld>
  <p:clrMapOvr>
    <a:masterClrMapping xmlns:a="http://schemas.openxmlformats.org/drawingml/2006/main"/>
  </p:clrMapOvr>
</p:sld>
</file>