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4ad7955dfb42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859eb7b91544c7"/>
  </p:sldMasterIdLst>
  <p:sldIdLst>
    <p:sldId xmlns:r="http://schemas.openxmlformats.org/officeDocument/2006/relationships" id="256" r:id="R44fca706bd194db6"/>
    <p:sldId xmlns:r="http://schemas.openxmlformats.org/officeDocument/2006/relationships" id="257" r:id="Rcfa89e7615ac4dd6"/>
    <p:sldId xmlns:r="http://schemas.openxmlformats.org/officeDocument/2006/relationships" id="258" r:id="Rf79be3709de04e4e"/>
    <p:sldId xmlns:r="http://schemas.openxmlformats.org/officeDocument/2006/relationships" id="259" r:id="Rbd901e246bd94b65"/>
    <p:sldId xmlns:r="http://schemas.openxmlformats.org/officeDocument/2006/relationships" id="260" r:id="R4d4b218e8e684776"/>
    <p:sldId xmlns:r="http://schemas.openxmlformats.org/officeDocument/2006/relationships" id="261" r:id="R34f71f4b809145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59eb7b91544c7" /><Relationship Type="http://schemas.openxmlformats.org/officeDocument/2006/relationships/slide" Target="/ppt/slides/slide1.xml" Id="R44fca706bd194db6" /><Relationship Type="http://schemas.openxmlformats.org/officeDocument/2006/relationships/slide" Target="/ppt/slides/slide2.xml" Id="Rcfa89e7615ac4dd6" /><Relationship Type="http://schemas.openxmlformats.org/officeDocument/2006/relationships/slide" Target="/ppt/slides/slide3.xml" Id="Rf79be3709de04e4e" /><Relationship Type="http://schemas.openxmlformats.org/officeDocument/2006/relationships/slide" Target="/ppt/slides/slide4.xml" Id="Rbd901e246bd94b65" /><Relationship Type="http://schemas.openxmlformats.org/officeDocument/2006/relationships/slide" Target="/ppt/slides/slide5.xml" Id="R4d4b218e8e684776" /><Relationship Type="http://schemas.openxmlformats.org/officeDocument/2006/relationships/slide" Target="/ppt/slides/slide6.xml" Id="R34f71f4b809145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f7a7e7b5ca4a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ba49db4a946cc" /><Relationship Type="http://schemas.openxmlformats.org/officeDocument/2006/relationships/theme" Target="/ppt/slideMasters/theme/theme1.xml" Id="Rb0a60dd0a634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9ba49db4a946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71155f8c442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9e8ac6d8f45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ab2f6963a46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7da3aac0243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3c979660349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531fc3ec84f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MARIUS WESTBØ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WESTBØ AS</a:t>
            </a:r>
          </a:p>
        </p:txBody>
      </p:sp>
    </p:spTree>
  </p:cSld>
  <p:clrMapOvr>
    <a:masterClrMapping xmlns:a="http://schemas.openxmlformats.org/drawingml/2006/main"/>
  </p:clrMapOvr>
</p:sld>
</file>