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a84206a42342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a187427af340b3"/>
  </p:sldMasterIdLst>
  <p:sldIdLst>
    <p:sldId xmlns:r="http://schemas.openxmlformats.org/officeDocument/2006/relationships" id="256" r:id="R25a02e9269ef42eb"/>
    <p:sldId xmlns:r="http://schemas.openxmlformats.org/officeDocument/2006/relationships" id="257" r:id="R0c7a251d444f4968"/>
    <p:sldId xmlns:r="http://schemas.openxmlformats.org/officeDocument/2006/relationships" id="258" r:id="Rd5d8021896834961"/>
    <p:sldId xmlns:r="http://schemas.openxmlformats.org/officeDocument/2006/relationships" id="259" r:id="R5adc42677a5945f2"/>
    <p:sldId xmlns:r="http://schemas.openxmlformats.org/officeDocument/2006/relationships" id="260" r:id="R9ea6721d54ad432f"/>
    <p:sldId xmlns:r="http://schemas.openxmlformats.org/officeDocument/2006/relationships" id="261" r:id="R32cb527f681142e6"/>
    <p:sldId xmlns:r="http://schemas.openxmlformats.org/officeDocument/2006/relationships" id="262" r:id="R15d20168c5f34f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187427af340b3" /><Relationship Type="http://schemas.openxmlformats.org/officeDocument/2006/relationships/slide" Target="/ppt/slides/slide1.xml" Id="R25a02e9269ef42eb" /><Relationship Type="http://schemas.openxmlformats.org/officeDocument/2006/relationships/slide" Target="/ppt/slides/slide2.xml" Id="R0c7a251d444f4968" /><Relationship Type="http://schemas.openxmlformats.org/officeDocument/2006/relationships/slide" Target="/ppt/slides/slide3.xml" Id="Rd5d8021896834961" /><Relationship Type="http://schemas.openxmlformats.org/officeDocument/2006/relationships/slide" Target="/ppt/slides/slide4.xml" Id="R5adc42677a5945f2" /><Relationship Type="http://schemas.openxmlformats.org/officeDocument/2006/relationships/slide" Target="/ppt/slides/slide5.xml" Id="R9ea6721d54ad432f" /><Relationship Type="http://schemas.openxmlformats.org/officeDocument/2006/relationships/slide" Target="/ppt/slides/slide6.xml" Id="R32cb527f681142e6" /><Relationship Type="http://schemas.openxmlformats.org/officeDocument/2006/relationships/slide" Target="/ppt/slides/slide7.xml" Id="R15d20168c5f34f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3f6566f8c41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1d962e059490a" /><Relationship Type="http://schemas.openxmlformats.org/officeDocument/2006/relationships/theme" Target="/ppt/slideMasters/theme/theme1.xml" Id="R8699f8149ab748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41d962e05949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49c32d24040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0241897ba41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93d171bfa45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9c944785d41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c5ea8570f4e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ec197ab924d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cdecee1d145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OMNIVERSE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OMNIVERSE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−1 191 853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−5 521 120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67 900 237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69 588 120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CHRISTOPHER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CHRISTOPHER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