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ab956dfa248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7c289a8bc4772"/>
  </p:sldMasterIdLst>
  <p:sldIdLst>
    <p:sldId xmlns:r="http://schemas.openxmlformats.org/officeDocument/2006/relationships" id="256" r:id="R79554c8546324dba"/>
    <p:sldId xmlns:r="http://schemas.openxmlformats.org/officeDocument/2006/relationships" id="257" r:id="R43a2c97577754d0f"/>
    <p:sldId xmlns:r="http://schemas.openxmlformats.org/officeDocument/2006/relationships" id="258" r:id="R79b8b7e3cc99494c"/>
    <p:sldId xmlns:r="http://schemas.openxmlformats.org/officeDocument/2006/relationships" id="259" r:id="Rbf89d018f36748d4"/>
    <p:sldId xmlns:r="http://schemas.openxmlformats.org/officeDocument/2006/relationships" id="260" r:id="R76295349405c40d4"/>
    <p:sldId xmlns:r="http://schemas.openxmlformats.org/officeDocument/2006/relationships" id="261" r:id="Radc4179e3a4d4e51"/>
    <p:sldId xmlns:r="http://schemas.openxmlformats.org/officeDocument/2006/relationships" id="262" r:id="R94df7c406a72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7c289a8bc4772" /><Relationship Type="http://schemas.openxmlformats.org/officeDocument/2006/relationships/slide" Target="/ppt/slides/slide1.xml" Id="R79554c8546324dba" /><Relationship Type="http://schemas.openxmlformats.org/officeDocument/2006/relationships/slide" Target="/ppt/slides/slide2.xml" Id="R43a2c97577754d0f" /><Relationship Type="http://schemas.openxmlformats.org/officeDocument/2006/relationships/slide" Target="/ppt/slides/slide3.xml" Id="R79b8b7e3cc99494c" /><Relationship Type="http://schemas.openxmlformats.org/officeDocument/2006/relationships/slide" Target="/ppt/slides/slide4.xml" Id="Rbf89d018f36748d4" /><Relationship Type="http://schemas.openxmlformats.org/officeDocument/2006/relationships/slide" Target="/ppt/slides/slide5.xml" Id="R76295349405c40d4" /><Relationship Type="http://schemas.openxmlformats.org/officeDocument/2006/relationships/slide" Target="/ppt/slides/slide6.xml" Id="Radc4179e3a4d4e51" /><Relationship Type="http://schemas.openxmlformats.org/officeDocument/2006/relationships/slide" Target="/ppt/slides/slide7.xml" Id="R94df7c406a72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9edb962924b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38442ad644899" /><Relationship Type="http://schemas.openxmlformats.org/officeDocument/2006/relationships/theme" Target="/ppt/slideMasters/theme/theme1.xml" Id="Ra8013efa28cc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c38442ad64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2b400fb5146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4efcc4e9d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df1b71ae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96a62ef9f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05305d7da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76644da774b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ec8d8f14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