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399b7b125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0949505b244af"/>
  </p:sldMasterIdLst>
  <p:sldIdLst>
    <p:sldId xmlns:r="http://schemas.openxmlformats.org/officeDocument/2006/relationships" id="256" r:id="R5ad27ab46d294625"/>
    <p:sldId xmlns:r="http://schemas.openxmlformats.org/officeDocument/2006/relationships" id="257" r:id="R3315d760a5e3440f"/>
    <p:sldId xmlns:r="http://schemas.openxmlformats.org/officeDocument/2006/relationships" id="258" r:id="R58d342bfaeeb4464"/>
    <p:sldId xmlns:r="http://schemas.openxmlformats.org/officeDocument/2006/relationships" id="259" r:id="R42398cdaa22648cf"/>
    <p:sldId xmlns:r="http://schemas.openxmlformats.org/officeDocument/2006/relationships" id="260" r:id="Rf03d1c7daef04971"/>
    <p:sldId xmlns:r="http://schemas.openxmlformats.org/officeDocument/2006/relationships" id="261" r:id="R42f28fd8f7144ce3"/>
    <p:sldId xmlns:r="http://schemas.openxmlformats.org/officeDocument/2006/relationships" id="262" r:id="R6ec78d7b0a7a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0949505b244af" /><Relationship Type="http://schemas.openxmlformats.org/officeDocument/2006/relationships/slide" Target="/ppt/slides/slide1.xml" Id="R5ad27ab46d294625" /><Relationship Type="http://schemas.openxmlformats.org/officeDocument/2006/relationships/slide" Target="/ppt/slides/slide2.xml" Id="R3315d760a5e3440f" /><Relationship Type="http://schemas.openxmlformats.org/officeDocument/2006/relationships/slide" Target="/ppt/slides/slide3.xml" Id="R58d342bfaeeb4464" /><Relationship Type="http://schemas.openxmlformats.org/officeDocument/2006/relationships/slide" Target="/ppt/slides/slide4.xml" Id="R42398cdaa22648cf" /><Relationship Type="http://schemas.openxmlformats.org/officeDocument/2006/relationships/slide" Target="/ppt/slides/slide5.xml" Id="Rf03d1c7daef04971" /><Relationship Type="http://schemas.openxmlformats.org/officeDocument/2006/relationships/slide" Target="/ppt/slides/slide6.xml" Id="R42f28fd8f7144ce3" /><Relationship Type="http://schemas.openxmlformats.org/officeDocument/2006/relationships/slide" Target="/ppt/slides/slide7.xml" Id="R6ec78d7b0a7a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64f9103f4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486cf23041ba" /><Relationship Type="http://schemas.openxmlformats.org/officeDocument/2006/relationships/theme" Target="/ppt/slideMasters/theme/theme1.xml" Id="Rc165f915dc08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e486cf230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4a2bcdcc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35b4997b5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579a509c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d408408d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a93f8bfc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09f42246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9fd9dec5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KOLNES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Gjertrudmyr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