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df29f54a9d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e8fc754104295"/>
  </p:sldMasterIdLst>
  <p:sldIdLst>
    <p:sldId xmlns:r="http://schemas.openxmlformats.org/officeDocument/2006/relationships" id="256" r:id="R15f0b0476e384055"/>
    <p:sldId xmlns:r="http://schemas.openxmlformats.org/officeDocument/2006/relationships" id="257" r:id="Rf234bbc77a914653"/>
    <p:sldId xmlns:r="http://schemas.openxmlformats.org/officeDocument/2006/relationships" id="258" r:id="R0ff1b72899f046c4"/>
    <p:sldId xmlns:r="http://schemas.openxmlformats.org/officeDocument/2006/relationships" id="259" r:id="Rcd670a323495418b"/>
    <p:sldId xmlns:r="http://schemas.openxmlformats.org/officeDocument/2006/relationships" id="260" r:id="R4d9a4fcc607e49c9"/>
    <p:sldId xmlns:r="http://schemas.openxmlformats.org/officeDocument/2006/relationships" id="261" r:id="R1633f838c6f64dd4"/>
    <p:sldId xmlns:r="http://schemas.openxmlformats.org/officeDocument/2006/relationships" id="262" r:id="R260ef9cf915346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e8fc754104295" /><Relationship Type="http://schemas.openxmlformats.org/officeDocument/2006/relationships/slide" Target="/ppt/slides/slide1.xml" Id="R15f0b0476e384055" /><Relationship Type="http://schemas.openxmlformats.org/officeDocument/2006/relationships/slide" Target="/ppt/slides/slide2.xml" Id="Rf234bbc77a914653" /><Relationship Type="http://schemas.openxmlformats.org/officeDocument/2006/relationships/slide" Target="/ppt/slides/slide3.xml" Id="R0ff1b72899f046c4" /><Relationship Type="http://schemas.openxmlformats.org/officeDocument/2006/relationships/slide" Target="/ppt/slides/slide4.xml" Id="Rcd670a323495418b" /><Relationship Type="http://schemas.openxmlformats.org/officeDocument/2006/relationships/slide" Target="/ppt/slides/slide5.xml" Id="R4d9a4fcc607e49c9" /><Relationship Type="http://schemas.openxmlformats.org/officeDocument/2006/relationships/slide" Target="/ppt/slides/slide6.xml" Id="R1633f838c6f64dd4" /><Relationship Type="http://schemas.openxmlformats.org/officeDocument/2006/relationships/slide" Target="/ppt/slides/slide7.xml" Id="R260ef9cf915346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8d7d56136044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905640aff4852" /><Relationship Type="http://schemas.openxmlformats.org/officeDocument/2006/relationships/theme" Target="/ppt/slideMasters/theme/theme1.xml" Id="Rcdd96e4fccff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905640aff48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1308be301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c1ad5f28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3e914531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dab3328b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5e108b9b2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5f2b58164f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cd1826b59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SATURN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SATURN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163 132 000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160 567 000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1 341 703 000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1 497 380 000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30,1 %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BRYNJAR KR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SATURN INVEST AS</a:t>
            </a:r>
          </a:p>
        </p:txBody>
      </p:sp>
    </p:spTree>
  </p:cSld>
  <p:clrMapOvr>
    <a:masterClrMapping xmlns:a="http://schemas.openxmlformats.org/drawingml/2006/main"/>
  </p:clrMapOvr>
</p:sld>
</file>