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314bd309304c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5efdee32394f38"/>
  </p:sldMasterIdLst>
  <p:sldIdLst>
    <p:sldId xmlns:r="http://schemas.openxmlformats.org/officeDocument/2006/relationships" id="256" r:id="R29e5e1c6cfd04122"/>
    <p:sldId xmlns:r="http://schemas.openxmlformats.org/officeDocument/2006/relationships" id="257" r:id="R70344724d4bf4288"/>
    <p:sldId xmlns:r="http://schemas.openxmlformats.org/officeDocument/2006/relationships" id="258" r:id="R95c938a50bb143a2"/>
    <p:sldId xmlns:r="http://schemas.openxmlformats.org/officeDocument/2006/relationships" id="259" r:id="Rb568354822554aa3"/>
    <p:sldId xmlns:r="http://schemas.openxmlformats.org/officeDocument/2006/relationships" id="260" r:id="R7e49a27f984d4a2f"/>
    <p:sldId xmlns:r="http://schemas.openxmlformats.org/officeDocument/2006/relationships" id="261" r:id="R2d630b3a39654eae"/>
    <p:sldId xmlns:r="http://schemas.openxmlformats.org/officeDocument/2006/relationships" id="262" r:id="Rb8d1a28beb3749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5efdee32394f38" /><Relationship Type="http://schemas.openxmlformats.org/officeDocument/2006/relationships/slide" Target="/ppt/slides/slide1.xml" Id="R29e5e1c6cfd04122" /><Relationship Type="http://schemas.openxmlformats.org/officeDocument/2006/relationships/slide" Target="/ppt/slides/slide2.xml" Id="R70344724d4bf4288" /><Relationship Type="http://schemas.openxmlformats.org/officeDocument/2006/relationships/slide" Target="/ppt/slides/slide3.xml" Id="R95c938a50bb143a2" /><Relationship Type="http://schemas.openxmlformats.org/officeDocument/2006/relationships/slide" Target="/ppt/slides/slide4.xml" Id="Rb568354822554aa3" /><Relationship Type="http://schemas.openxmlformats.org/officeDocument/2006/relationships/slide" Target="/ppt/slides/slide5.xml" Id="R7e49a27f984d4a2f" /><Relationship Type="http://schemas.openxmlformats.org/officeDocument/2006/relationships/slide" Target="/ppt/slides/slide6.xml" Id="R2d630b3a39654eae" /><Relationship Type="http://schemas.openxmlformats.org/officeDocument/2006/relationships/slide" Target="/ppt/slides/slide7.xml" Id="Rb8d1a28beb3749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757ee7b6da644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07311ce5fc4cfb" /><Relationship Type="http://schemas.openxmlformats.org/officeDocument/2006/relationships/theme" Target="/ppt/slideMasters/theme/theme1.xml" Id="R58c1bfbbaf374dd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e07311ce5fc4c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802a3451f644b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327114b11f46d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cb7f5ab9904c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442b4fb95342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4795f774e64d3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93e5388812454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603a578b0349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MARSTIA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MARSTIA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MARSTIA INVEST AS ble etablert [år] og holder til i Blomsterdalen.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MARSTIA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MARSTIA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MARSTIA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−11 238 360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−111 783 082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4 675 647 051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4 826 581 430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MARSTIA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 WESTLAKE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 MOHN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MARSTIA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Ytrebygdsvegen 215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5258 Blomsterdalen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989 100 769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MARSTIA INVEST AS</a:t>
            </a:r>
          </a:p>
        </p:txBody>
      </p:sp>
    </p:spTree>
  </p:cSld>
  <p:clrMapOvr>
    <a:masterClrMapping xmlns:a="http://schemas.openxmlformats.org/drawingml/2006/main"/>
  </p:clrMapOvr>
</p:sld>
</file>