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d39f04676c47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e46965e12c477d"/>
  </p:sldMasterIdLst>
  <p:sldIdLst>
    <p:sldId xmlns:r="http://schemas.openxmlformats.org/officeDocument/2006/relationships" id="256" r:id="R55d700324fc14e93"/>
    <p:sldId xmlns:r="http://schemas.openxmlformats.org/officeDocument/2006/relationships" id="257" r:id="R6c7efb52fd824cf4"/>
    <p:sldId xmlns:r="http://schemas.openxmlformats.org/officeDocument/2006/relationships" id="258" r:id="R65ac3678521b4502"/>
    <p:sldId xmlns:r="http://schemas.openxmlformats.org/officeDocument/2006/relationships" id="259" r:id="R339b8c8d35ca49f9"/>
    <p:sldId xmlns:r="http://schemas.openxmlformats.org/officeDocument/2006/relationships" id="260" r:id="R09ed6a3d3ebb4272"/>
    <p:sldId xmlns:r="http://schemas.openxmlformats.org/officeDocument/2006/relationships" id="261" r:id="R88c2c61eeaed4ecc"/>
    <p:sldId xmlns:r="http://schemas.openxmlformats.org/officeDocument/2006/relationships" id="262" r:id="R01bed8561f3845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e46965e12c477d" /><Relationship Type="http://schemas.openxmlformats.org/officeDocument/2006/relationships/slide" Target="/ppt/slides/slide1.xml" Id="R55d700324fc14e93" /><Relationship Type="http://schemas.openxmlformats.org/officeDocument/2006/relationships/slide" Target="/ppt/slides/slide2.xml" Id="R6c7efb52fd824cf4" /><Relationship Type="http://schemas.openxmlformats.org/officeDocument/2006/relationships/slide" Target="/ppt/slides/slide3.xml" Id="R65ac3678521b4502" /><Relationship Type="http://schemas.openxmlformats.org/officeDocument/2006/relationships/slide" Target="/ppt/slides/slide4.xml" Id="R339b8c8d35ca49f9" /><Relationship Type="http://schemas.openxmlformats.org/officeDocument/2006/relationships/slide" Target="/ppt/slides/slide5.xml" Id="R09ed6a3d3ebb4272" /><Relationship Type="http://schemas.openxmlformats.org/officeDocument/2006/relationships/slide" Target="/ppt/slides/slide6.xml" Id="R88c2c61eeaed4ecc" /><Relationship Type="http://schemas.openxmlformats.org/officeDocument/2006/relationships/slide" Target="/ppt/slides/slide7.xml" Id="R01bed8561f3845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e35661895a4a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42f1ea4a947df" /><Relationship Type="http://schemas.openxmlformats.org/officeDocument/2006/relationships/theme" Target="/ppt/slideMasters/theme/theme1.xml" Id="Rfef3a5efe21646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542f1ea4a947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35315f26147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35882ebe346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29a4a3c2b4f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844fa0c754a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e6a1ffde140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ea01229554a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353418e1344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HELLELAND HOLDING AS ble etablert [år] og holder til i Brattholmen.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−418 545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9 596 951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63 963 073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64 599 501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WILLY HELLELAND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Willy Helleland, Søra Skorpeneset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5350 Brattholmen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989 091 069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