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c689badfc0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96c586ae546ba"/>
  </p:sldMasterIdLst>
  <p:sldIdLst>
    <p:sldId xmlns:r="http://schemas.openxmlformats.org/officeDocument/2006/relationships" id="256" r:id="R994ed5459e7b47f1"/>
    <p:sldId xmlns:r="http://schemas.openxmlformats.org/officeDocument/2006/relationships" id="257" r:id="Rddf042467f7d46a9"/>
    <p:sldId xmlns:r="http://schemas.openxmlformats.org/officeDocument/2006/relationships" id="258" r:id="Rf876e6f8b92f48c8"/>
    <p:sldId xmlns:r="http://schemas.openxmlformats.org/officeDocument/2006/relationships" id="259" r:id="Rb662e8e190844602"/>
    <p:sldId xmlns:r="http://schemas.openxmlformats.org/officeDocument/2006/relationships" id="260" r:id="Rbdd97d85e68f48f5"/>
    <p:sldId xmlns:r="http://schemas.openxmlformats.org/officeDocument/2006/relationships" id="261" r:id="Rd350ac31b7c94f3a"/>
    <p:sldId xmlns:r="http://schemas.openxmlformats.org/officeDocument/2006/relationships" id="262" r:id="R52c3bb6a8f2247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96c586ae546ba" /><Relationship Type="http://schemas.openxmlformats.org/officeDocument/2006/relationships/slide" Target="/ppt/slides/slide1.xml" Id="R994ed5459e7b47f1" /><Relationship Type="http://schemas.openxmlformats.org/officeDocument/2006/relationships/slide" Target="/ppt/slides/slide2.xml" Id="Rddf042467f7d46a9" /><Relationship Type="http://schemas.openxmlformats.org/officeDocument/2006/relationships/slide" Target="/ppt/slides/slide3.xml" Id="Rf876e6f8b92f48c8" /><Relationship Type="http://schemas.openxmlformats.org/officeDocument/2006/relationships/slide" Target="/ppt/slides/slide4.xml" Id="Rb662e8e190844602" /><Relationship Type="http://schemas.openxmlformats.org/officeDocument/2006/relationships/slide" Target="/ppt/slides/slide5.xml" Id="Rbdd97d85e68f48f5" /><Relationship Type="http://schemas.openxmlformats.org/officeDocument/2006/relationships/slide" Target="/ppt/slides/slide6.xml" Id="Rd350ac31b7c94f3a" /><Relationship Type="http://schemas.openxmlformats.org/officeDocument/2006/relationships/slide" Target="/ppt/slides/slide7.xml" Id="R52c3bb6a8f2247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8f913ba904d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2f42d758446b1" /><Relationship Type="http://schemas.openxmlformats.org/officeDocument/2006/relationships/theme" Target="/ppt/slideMasters/theme/theme1.xml" Id="R046cdc52f19f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2f42d758446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5a965b9c47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75a702aa145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f7a03f1d64b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12c6cd7ed49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908fb02f47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6c12e251149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8cb9d3249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HØSE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−417 107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93 102 504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93 261 480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MAGNAR  –  67,8 %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TVEITEN ALEXANDER  –  23,7 %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Bauneveien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HØSE AS</a:t>
            </a:r>
          </a:p>
        </p:txBody>
      </p:sp>
    </p:spTree>
  </p:cSld>
  <p:clrMapOvr>
    <a:masterClrMapping xmlns:a="http://schemas.openxmlformats.org/drawingml/2006/main"/>
  </p:clrMapOvr>
</p:sld>
</file>