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b5274be70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e6b58c9b8e4bdd"/>
  </p:sldMasterIdLst>
  <p:sldIdLst>
    <p:sldId xmlns:r="http://schemas.openxmlformats.org/officeDocument/2006/relationships" id="256" r:id="Rc4d1ce2d03724f77"/>
    <p:sldId xmlns:r="http://schemas.openxmlformats.org/officeDocument/2006/relationships" id="257" r:id="Rff0f09b8e04e489b"/>
    <p:sldId xmlns:r="http://schemas.openxmlformats.org/officeDocument/2006/relationships" id="258" r:id="R029f7e25fa674e3b"/>
    <p:sldId xmlns:r="http://schemas.openxmlformats.org/officeDocument/2006/relationships" id="259" r:id="R00caa1fd19254f33"/>
    <p:sldId xmlns:r="http://schemas.openxmlformats.org/officeDocument/2006/relationships" id="260" r:id="Re7149d63a95149dc"/>
    <p:sldId xmlns:r="http://schemas.openxmlformats.org/officeDocument/2006/relationships" id="261" r:id="Reb464e25845d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6b58c9b8e4bdd" /><Relationship Type="http://schemas.openxmlformats.org/officeDocument/2006/relationships/slide" Target="/ppt/slides/slide1.xml" Id="Rc4d1ce2d03724f77" /><Relationship Type="http://schemas.openxmlformats.org/officeDocument/2006/relationships/slide" Target="/ppt/slides/slide2.xml" Id="Rff0f09b8e04e489b" /><Relationship Type="http://schemas.openxmlformats.org/officeDocument/2006/relationships/slide" Target="/ppt/slides/slide3.xml" Id="R029f7e25fa674e3b" /><Relationship Type="http://schemas.openxmlformats.org/officeDocument/2006/relationships/slide" Target="/ppt/slides/slide4.xml" Id="R00caa1fd19254f33" /><Relationship Type="http://schemas.openxmlformats.org/officeDocument/2006/relationships/slide" Target="/ppt/slides/slide5.xml" Id="Re7149d63a95149dc" /><Relationship Type="http://schemas.openxmlformats.org/officeDocument/2006/relationships/slide" Target="/ppt/slides/slide6.xml" Id="Reb464e25845d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b748085cc44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6873bec9541bc" /><Relationship Type="http://schemas.openxmlformats.org/officeDocument/2006/relationships/theme" Target="/ppt/slideMasters/theme/theme1.xml" Id="R6fcec826218b4f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76873bec95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41b135c47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527a3e424c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6e703309c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0d5c918f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57134cc3a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6eb6396e5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NILSEN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