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80a78955e4a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6936400334d95"/>
  </p:sldMasterIdLst>
  <p:sldIdLst>
    <p:sldId xmlns:r="http://schemas.openxmlformats.org/officeDocument/2006/relationships" id="256" r:id="Rf436c5a4773547cd"/>
    <p:sldId xmlns:r="http://schemas.openxmlformats.org/officeDocument/2006/relationships" id="257" r:id="R7c5ef812eb654c14"/>
    <p:sldId xmlns:r="http://schemas.openxmlformats.org/officeDocument/2006/relationships" id="258" r:id="Raeb0f2ca1de14eaf"/>
    <p:sldId xmlns:r="http://schemas.openxmlformats.org/officeDocument/2006/relationships" id="259" r:id="Ra1df5a1ef4fd45bd"/>
    <p:sldId xmlns:r="http://schemas.openxmlformats.org/officeDocument/2006/relationships" id="260" r:id="R951e997dec08444f"/>
    <p:sldId xmlns:r="http://schemas.openxmlformats.org/officeDocument/2006/relationships" id="261" r:id="R68d8d0865d47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6936400334d95" /><Relationship Type="http://schemas.openxmlformats.org/officeDocument/2006/relationships/slide" Target="/ppt/slides/slide1.xml" Id="Rf436c5a4773547cd" /><Relationship Type="http://schemas.openxmlformats.org/officeDocument/2006/relationships/slide" Target="/ppt/slides/slide2.xml" Id="R7c5ef812eb654c14" /><Relationship Type="http://schemas.openxmlformats.org/officeDocument/2006/relationships/slide" Target="/ppt/slides/slide3.xml" Id="Raeb0f2ca1de14eaf" /><Relationship Type="http://schemas.openxmlformats.org/officeDocument/2006/relationships/slide" Target="/ppt/slides/slide4.xml" Id="Ra1df5a1ef4fd45bd" /><Relationship Type="http://schemas.openxmlformats.org/officeDocument/2006/relationships/slide" Target="/ppt/slides/slide5.xml" Id="R951e997dec08444f" /><Relationship Type="http://schemas.openxmlformats.org/officeDocument/2006/relationships/slide" Target="/ppt/slides/slide6.xml" Id="R68d8d0865d47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7f57bda9b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760ff65f94445" /><Relationship Type="http://schemas.openxmlformats.org/officeDocument/2006/relationships/theme" Target="/ppt/slideMasters/theme/theme1.xml" Id="R75da081636304a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5760ff65f9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101aff1fb4e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2407f708249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5784593b847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d6c36572049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a2cd7a41440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a8548be204a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