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e894d8ad0054f9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1d6273fac074751"/>
  </p:sldMasterIdLst>
  <p:sldIdLst>
    <p:sldId xmlns:r="http://schemas.openxmlformats.org/officeDocument/2006/relationships" id="256" r:id="R7b967af83f9a43c6"/>
    <p:sldId xmlns:r="http://schemas.openxmlformats.org/officeDocument/2006/relationships" id="257" r:id="Rabbcb752250c42be"/>
    <p:sldId xmlns:r="http://schemas.openxmlformats.org/officeDocument/2006/relationships" id="258" r:id="Rbc4d22d9074b4432"/>
    <p:sldId xmlns:r="http://schemas.openxmlformats.org/officeDocument/2006/relationships" id="259" r:id="R9066efc47d874652"/>
    <p:sldId xmlns:r="http://schemas.openxmlformats.org/officeDocument/2006/relationships" id="260" r:id="R676fee710c804fb0"/>
    <p:sldId xmlns:r="http://schemas.openxmlformats.org/officeDocument/2006/relationships" id="261" r:id="R3dccd65eb11043cf"/>
    <p:sldId xmlns:r="http://schemas.openxmlformats.org/officeDocument/2006/relationships" id="262" r:id="R97e18ec7a92448c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d6273fac074751" /><Relationship Type="http://schemas.openxmlformats.org/officeDocument/2006/relationships/slide" Target="/ppt/slides/slide1.xml" Id="R7b967af83f9a43c6" /><Relationship Type="http://schemas.openxmlformats.org/officeDocument/2006/relationships/slide" Target="/ppt/slides/slide2.xml" Id="Rabbcb752250c42be" /><Relationship Type="http://schemas.openxmlformats.org/officeDocument/2006/relationships/slide" Target="/ppt/slides/slide3.xml" Id="Rbc4d22d9074b4432" /><Relationship Type="http://schemas.openxmlformats.org/officeDocument/2006/relationships/slide" Target="/ppt/slides/slide4.xml" Id="R9066efc47d874652" /><Relationship Type="http://schemas.openxmlformats.org/officeDocument/2006/relationships/slide" Target="/ppt/slides/slide5.xml" Id="R676fee710c804fb0" /><Relationship Type="http://schemas.openxmlformats.org/officeDocument/2006/relationships/slide" Target="/ppt/slides/slide6.xml" Id="R3dccd65eb11043cf" /><Relationship Type="http://schemas.openxmlformats.org/officeDocument/2006/relationships/slide" Target="/ppt/slides/slide7.xml" Id="R97e18ec7a92448c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cab79fddf1488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a616bdf156421c" /><Relationship Type="http://schemas.openxmlformats.org/officeDocument/2006/relationships/theme" Target="/ppt/slideMasters/theme/theme1.xml" Id="R00542887b1f94c4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ca616bdf156421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dff3a2d4fd4b5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06709416fb4a6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31ad471a9a4d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5af43253fd430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c2074243ed492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e7a03654444e7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776ced208d438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J. TVEIT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TVEIT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J. TVEIT AS ble etablert [år] og holder til i Skjold.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TVEIT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TVEIT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TVEIT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−1 391 248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9 562 937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186 290 554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187 022 360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TVEIT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TVEIT JONE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TVEIT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Haukelivegen 367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5574 Skjold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jone@tveit.no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www.tveit.no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989 073 877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TVEIT AS</a:t>
            </a:r>
          </a:p>
        </p:txBody>
      </p:sp>
    </p:spTree>
  </p:cSld>
  <p:clrMapOvr>
    <a:masterClrMapping xmlns:a="http://schemas.openxmlformats.org/drawingml/2006/main"/>
  </p:clrMapOvr>
</p:sld>
</file>