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5e153814e641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01785a9ab94814"/>
  </p:sldMasterIdLst>
  <p:sldIdLst>
    <p:sldId xmlns:r="http://schemas.openxmlformats.org/officeDocument/2006/relationships" id="256" r:id="R436483a20bb74bbf"/>
    <p:sldId xmlns:r="http://schemas.openxmlformats.org/officeDocument/2006/relationships" id="257" r:id="Rf6a1f95bd5f449bb"/>
    <p:sldId xmlns:r="http://schemas.openxmlformats.org/officeDocument/2006/relationships" id="258" r:id="R54d483bda04b407d"/>
    <p:sldId xmlns:r="http://schemas.openxmlformats.org/officeDocument/2006/relationships" id="259" r:id="Rf4b69b32949b427b"/>
    <p:sldId xmlns:r="http://schemas.openxmlformats.org/officeDocument/2006/relationships" id="260" r:id="R2a3a6a27246d4ba0"/>
    <p:sldId xmlns:r="http://schemas.openxmlformats.org/officeDocument/2006/relationships" id="261" r:id="R8c970f24f91c4a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01785a9ab94814" /><Relationship Type="http://schemas.openxmlformats.org/officeDocument/2006/relationships/slide" Target="/ppt/slides/slide1.xml" Id="R436483a20bb74bbf" /><Relationship Type="http://schemas.openxmlformats.org/officeDocument/2006/relationships/slide" Target="/ppt/slides/slide2.xml" Id="Rf6a1f95bd5f449bb" /><Relationship Type="http://schemas.openxmlformats.org/officeDocument/2006/relationships/slide" Target="/ppt/slides/slide3.xml" Id="R54d483bda04b407d" /><Relationship Type="http://schemas.openxmlformats.org/officeDocument/2006/relationships/slide" Target="/ppt/slides/slide4.xml" Id="Rf4b69b32949b427b" /><Relationship Type="http://schemas.openxmlformats.org/officeDocument/2006/relationships/slide" Target="/ppt/slides/slide5.xml" Id="R2a3a6a27246d4ba0" /><Relationship Type="http://schemas.openxmlformats.org/officeDocument/2006/relationships/slide" Target="/ppt/slides/slide6.xml" Id="R8c970f24f91c4a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b36a6d40d046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ff929126644e0" /><Relationship Type="http://schemas.openxmlformats.org/officeDocument/2006/relationships/theme" Target="/ppt/slideMasters/theme/theme1.xml" Id="Rff6ec315d1164e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9ff929126644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a0b46ffee40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a03ba1b994a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b1359bb3249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66f38b00543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c3893c32545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b6d84886f4e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 TVEIT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Haukelivegen 367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5574 Skjold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jone@tveit.no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www.tveit.no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989 073 877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TVEIT AS</a:t>
            </a:r>
          </a:p>
        </p:txBody>
      </p:sp>
    </p:spTree>
  </p:cSld>
  <p:clrMapOvr>
    <a:masterClrMapping xmlns:a="http://schemas.openxmlformats.org/drawingml/2006/main"/>
  </p:clrMapOvr>
</p:sld>
</file>