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b21fe0dc8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49313776d47bb"/>
  </p:sldMasterIdLst>
  <p:sldIdLst>
    <p:sldId xmlns:r="http://schemas.openxmlformats.org/officeDocument/2006/relationships" id="256" r:id="Rb6c4a891090a4834"/>
    <p:sldId xmlns:r="http://schemas.openxmlformats.org/officeDocument/2006/relationships" id="257" r:id="R9c752371e87e4366"/>
    <p:sldId xmlns:r="http://schemas.openxmlformats.org/officeDocument/2006/relationships" id="258" r:id="R88fc3dce9268474e"/>
    <p:sldId xmlns:r="http://schemas.openxmlformats.org/officeDocument/2006/relationships" id="259" r:id="Raf4c1ad3c5f8418f"/>
    <p:sldId xmlns:r="http://schemas.openxmlformats.org/officeDocument/2006/relationships" id="260" r:id="Rb527250b49e94290"/>
    <p:sldId xmlns:r="http://schemas.openxmlformats.org/officeDocument/2006/relationships" id="261" r:id="R78ffc28559c6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49313776d47bb" /><Relationship Type="http://schemas.openxmlformats.org/officeDocument/2006/relationships/slide" Target="/ppt/slides/slide1.xml" Id="Rb6c4a891090a4834" /><Relationship Type="http://schemas.openxmlformats.org/officeDocument/2006/relationships/slide" Target="/ppt/slides/slide2.xml" Id="R9c752371e87e4366" /><Relationship Type="http://schemas.openxmlformats.org/officeDocument/2006/relationships/slide" Target="/ppt/slides/slide3.xml" Id="R88fc3dce9268474e" /><Relationship Type="http://schemas.openxmlformats.org/officeDocument/2006/relationships/slide" Target="/ppt/slides/slide4.xml" Id="Raf4c1ad3c5f8418f" /><Relationship Type="http://schemas.openxmlformats.org/officeDocument/2006/relationships/slide" Target="/ppt/slides/slide5.xml" Id="Rb527250b49e94290" /><Relationship Type="http://schemas.openxmlformats.org/officeDocument/2006/relationships/slide" Target="/ppt/slides/slide6.xml" Id="R78ffc28559c6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34eb9f281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a20b806cf4177" /><Relationship Type="http://schemas.openxmlformats.org/officeDocument/2006/relationships/theme" Target="/ppt/slideMasters/theme/theme1.xml" Id="R60fba0c00f4948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a20b806cf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1c6b9463c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ddd0c9ae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ce99395a2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bf463a137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2f45297c1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73c60225a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