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dce74bd5ba42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be91f7ce04878"/>
  </p:sldMasterIdLst>
  <p:sldIdLst>
    <p:sldId xmlns:r="http://schemas.openxmlformats.org/officeDocument/2006/relationships" id="256" r:id="Rbf2a47eefe444f7b"/>
    <p:sldId xmlns:r="http://schemas.openxmlformats.org/officeDocument/2006/relationships" id="257" r:id="Rac3b2bcd059d4bd1"/>
    <p:sldId xmlns:r="http://schemas.openxmlformats.org/officeDocument/2006/relationships" id="258" r:id="R0bbf46cb1e024342"/>
    <p:sldId xmlns:r="http://schemas.openxmlformats.org/officeDocument/2006/relationships" id="259" r:id="Rfde17b7ef71544cf"/>
    <p:sldId xmlns:r="http://schemas.openxmlformats.org/officeDocument/2006/relationships" id="260" r:id="R5bd919a8c03a4d6c"/>
    <p:sldId xmlns:r="http://schemas.openxmlformats.org/officeDocument/2006/relationships" id="261" r:id="R3849a72f4619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be91f7ce04878" /><Relationship Type="http://schemas.openxmlformats.org/officeDocument/2006/relationships/slide" Target="/ppt/slides/slide1.xml" Id="Rbf2a47eefe444f7b" /><Relationship Type="http://schemas.openxmlformats.org/officeDocument/2006/relationships/slide" Target="/ppt/slides/slide2.xml" Id="Rac3b2bcd059d4bd1" /><Relationship Type="http://schemas.openxmlformats.org/officeDocument/2006/relationships/slide" Target="/ppt/slides/slide3.xml" Id="R0bbf46cb1e024342" /><Relationship Type="http://schemas.openxmlformats.org/officeDocument/2006/relationships/slide" Target="/ppt/slides/slide4.xml" Id="Rfde17b7ef71544cf" /><Relationship Type="http://schemas.openxmlformats.org/officeDocument/2006/relationships/slide" Target="/ppt/slides/slide5.xml" Id="R5bd919a8c03a4d6c" /><Relationship Type="http://schemas.openxmlformats.org/officeDocument/2006/relationships/slide" Target="/ppt/slides/slide6.xml" Id="R3849a72f4619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065506da1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030ea71c24188" /><Relationship Type="http://schemas.openxmlformats.org/officeDocument/2006/relationships/theme" Target="/ppt/slideMasters/theme/theme1.xml" Id="R332934e53cfc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030ea71c241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3f8f4692b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4d938d32c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b8817afef42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729e373b345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d9499d43a43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19b56f8aa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Velliveien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23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989 070 495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ABETOR INVEST AS</a:t>
            </a:r>
          </a:p>
        </p:txBody>
      </p:sp>
    </p:spTree>
  </p:cSld>
  <p:clrMapOvr>
    <a:masterClrMapping xmlns:a="http://schemas.openxmlformats.org/drawingml/2006/main"/>
  </p:clrMapOvr>
</p:sld>
</file>