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e77e275a2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5c460bf0b4e8f"/>
  </p:sldMasterIdLst>
  <p:sldIdLst>
    <p:sldId xmlns:r="http://schemas.openxmlformats.org/officeDocument/2006/relationships" id="256" r:id="Rcf59491ca2fd4283"/>
    <p:sldId xmlns:r="http://schemas.openxmlformats.org/officeDocument/2006/relationships" id="257" r:id="R91d8276259544630"/>
    <p:sldId xmlns:r="http://schemas.openxmlformats.org/officeDocument/2006/relationships" id="258" r:id="Rf19f493adf6e4d27"/>
    <p:sldId xmlns:r="http://schemas.openxmlformats.org/officeDocument/2006/relationships" id="259" r:id="R2791dee031e240e1"/>
    <p:sldId xmlns:r="http://schemas.openxmlformats.org/officeDocument/2006/relationships" id="260" r:id="R12cee5b9bcfc47da"/>
    <p:sldId xmlns:r="http://schemas.openxmlformats.org/officeDocument/2006/relationships" id="261" r:id="Rfced36e9c5f74a35"/>
    <p:sldId xmlns:r="http://schemas.openxmlformats.org/officeDocument/2006/relationships" id="262" r:id="R72f932887bf9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5c460bf0b4e8f" /><Relationship Type="http://schemas.openxmlformats.org/officeDocument/2006/relationships/slide" Target="/ppt/slides/slide1.xml" Id="Rcf59491ca2fd4283" /><Relationship Type="http://schemas.openxmlformats.org/officeDocument/2006/relationships/slide" Target="/ppt/slides/slide2.xml" Id="R91d8276259544630" /><Relationship Type="http://schemas.openxmlformats.org/officeDocument/2006/relationships/slide" Target="/ppt/slides/slide3.xml" Id="Rf19f493adf6e4d27" /><Relationship Type="http://schemas.openxmlformats.org/officeDocument/2006/relationships/slide" Target="/ppt/slides/slide4.xml" Id="R2791dee031e240e1" /><Relationship Type="http://schemas.openxmlformats.org/officeDocument/2006/relationships/slide" Target="/ppt/slides/slide5.xml" Id="R12cee5b9bcfc47da" /><Relationship Type="http://schemas.openxmlformats.org/officeDocument/2006/relationships/slide" Target="/ppt/slides/slide6.xml" Id="Rfced36e9c5f74a35" /><Relationship Type="http://schemas.openxmlformats.org/officeDocument/2006/relationships/slide" Target="/ppt/slides/slide7.xml" Id="R72f932887bf9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61de30e56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aa378647460b" /><Relationship Type="http://schemas.openxmlformats.org/officeDocument/2006/relationships/theme" Target="/ppt/slideMasters/theme/theme1.xml" Id="R91167dfcdbf7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2aa378647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18397acd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eb0d494b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4991a719e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54e45349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f0cc8962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377d4d0e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6e134781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