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a4f3abfef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aacee23524053"/>
  </p:sldMasterIdLst>
  <p:sldIdLst>
    <p:sldId xmlns:r="http://schemas.openxmlformats.org/officeDocument/2006/relationships" id="256" r:id="Rbc7c1d46fce0407d"/>
    <p:sldId xmlns:r="http://schemas.openxmlformats.org/officeDocument/2006/relationships" id="257" r:id="R3c8e1d7301c54b54"/>
    <p:sldId xmlns:r="http://schemas.openxmlformats.org/officeDocument/2006/relationships" id="258" r:id="Rfb5d291c79114f50"/>
    <p:sldId xmlns:r="http://schemas.openxmlformats.org/officeDocument/2006/relationships" id="259" r:id="Rdb896c9ff29f417c"/>
    <p:sldId xmlns:r="http://schemas.openxmlformats.org/officeDocument/2006/relationships" id="260" r:id="Refd25b373e674261"/>
    <p:sldId xmlns:r="http://schemas.openxmlformats.org/officeDocument/2006/relationships" id="261" r:id="R31281082d31a42c5"/>
    <p:sldId xmlns:r="http://schemas.openxmlformats.org/officeDocument/2006/relationships" id="262" r:id="R238d9057e460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aacee23524053" /><Relationship Type="http://schemas.openxmlformats.org/officeDocument/2006/relationships/slide" Target="/ppt/slides/slide1.xml" Id="Rbc7c1d46fce0407d" /><Relationship Type="http://schemas.openxmlformats.org/officeDocument/2006/relationships/slide" Target="/ppt/slides/slide2.xml" Id="R3c8e1d7301c54b54" /><Relationship Type="http://schemas.openxmlformats.org/officeDocument/2006/relationships/slide" Target="/ppt/slides/slide3.xml" Id="Rfb5d291c79114f50" /><Relationship Type="http://schemas.openxmlformats.org/officeDocument/2006/relationships/slide" Target="/ppt/slides/slide4.xml" Id="Rdb896c9ff29f417c" /><Relationship Type="http://schemas.openxmlformats.org/officeDocument/2006/relationships/slide" Target="/ppt/slides/slide5.xml" Id="Refd25b373e674261" /><Relationship Type="http://schemas.openxmlformats.org/officeDocument/2006/relationships/slide" Target="/ppt/slides/slide6.xml" Id="R31281082d31a42c5" /><Relationship Type="http://schemas.openxmlformats.org/officeDocument/2006/relationships/slide" Target="/ppt/slides/slide7.xml" Id="R238d9057e460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aa3357fee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194c69a2149f8" /><Relationship Type="http://schemas.openxmlformats.org/officeDocument/2006/relationships/theme" Target="/ppt/slideMasters/theme/theme1.xml" Id="R782d486992504f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194c69a21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2ede2c45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b91d6d6b6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94030edff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2b0b3675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e64f12f0f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1ca3bcd3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289bf7a0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