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0d8441971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b4c7916014977"/>
  </p:sldMasterIdLst>
  <p:sldIdLst>
    <p:sldId xmlns:r="http://schemas.openxmlformats.org/officeDocument/2006/relationships" id="256" r:id="R1faec5e9a5104d82"/>
    <p:sldId xmlns:r="http://schemas.openxmlformats.org/officeDocument/2006/relationships" id="257" r:id="R627bab831d594ba4"/>
    <p:sldId xmlns:r="http://schemas.openxmlformats.org/officeDocument/2006/relationships" id="258" r:id="R318ad0103e324116"/>
    <p:sldId xmlns:r="http://schemas.openxmlformats.org/officeDocument/2006/relationships" id="259" r:id="Rae79bda33ce347a7"/>
    <p:sldId xmlns:r="http://schemas.openxmlformats.org/officeDocument/2006/relationships" id="260" r:id="R01cb1febc6164586"/>
    <p:sldId xmlns:r="http://schemas.openxmlformats.org/officeDocument/2006/relationships" id="261" r:id="R265b50573e954f30"/>
    <p:sldId xmlns:r="http://schemas.openxmlformats.org/officeDocument/2006/relationships" id="262" r:id="Rc414e4c9df27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b4c7916014977" /><Relationship Type="http://schemas.openxmlformats.org/officeDocument/2006/relationships/slide" Target="/ppt/slides/slide1.xml" Id="R1faec5e9a5104d82" /><Relationship Type="http://schemas.openxmlformats.org/officeDocument/2006/relationships/slide" Target="/ppt/slides/slide2.xml" Id="R627bab831d594ba4" /><Relationship Type="http://schemas.openxmlformats.org/officeDocument/2006/relationships/slide" Target="/ppt/slides/slide3.xml" Id="R318ad0103e324116" /><Relationship Type="http://schemas.openxmlformats.org/officeDocument/2006/relationships/slide" Target="/ppt/slides/slide4.xml" Id="Rae79bda33ce347a7" /><Relationship Type="http://schemas.openxmlformats.org/officeDocument/2006/relationships/slide" Target="/ppt/slides/slide5.xml" Id="R01cb1febc6164586" /><Relationship Type="http://schemas.openxmlformats.org/officeDocument/2006/relationships/slide" Target="/ppt/slides/slide6.xml" Id="R265b50573e954f30" /><Relationship Type="http://schemas.openxmlformats.org/officeDocument/2006/relationships/slide" Target="/ppt/slides/slide7.xml" Id="Rc414e4c9df27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2c226cb7e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ae1375ca94501" /><Relationship Type="http://schemas.openxmlformats.org/officeDocument/2006/relationships/theme" Target="/ppt/slideMasters/theme/theme1.xml" Id="R65d6703187664d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ae1375ca945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8c1a1736540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6f6080b44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8625d7802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145fbba0a4f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0c97b6dbf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0824b7e494d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68d135842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10 770 239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