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1ba362d5ab45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cef488ec3c477e"/>
  </p:sldMasterIdLst>
  <p:sldIdLst>
    <p:sldId xmlns:r="http://schemas.openxmlformats.org/officeDocument/2006/relationships" id="256" r:id="Re7f48403f82d4479"/>
    <p:sldId xmlns:r="http://schemas.openxmlformats.org/officeDocument/2006/relationships" id="257" r:id="R68869568bc3d45b0"/>
    <p:sldId xmlns:r="http://schemas.openxmlformats.org/officeDocument/2006/relationships" id="258" r:id="R54f69ca3aec94375"/>
    <p:sldId xmlns:r="http://schemas.openxmlformats.org/officeDocument/2006/relationships" id="259" r:id="Rece37b85bb884c89"/>
    <p:sldId xmlns:r="http://schemas.openxmlformats.org/officeDocument/2006/relationships" id="260" r:id="Reb0c01e6bea64b37"/>
    <p:sldId xmlns:r="http://schemas.openxmlformats.org/officeDocument/2006/relationships" id="261" r:id="Rfef2924ca3864a5e"/>
    <p:sldId xmlns:r="http://schemas.openxmlformats.org/officeDocument/2006/relationships" id="262" r:id="Re7c8ef27f4de48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cef488ec3c477e" /><Relationship Type="http://schemas.openxmlformats.org/officeDocument/2006/relationships/slide" Target="/ppt/slides/slide1.xml" Id="Re7f48403f82d4479" /><Relationship Type="http://schemas.openxmlformats.org/officeDocument/2006/relationships/slide" Target="/ppt/slides/slide2.xml" Id="R68869568bc3d45b0" /><Relationship Type="http://schemas.openxmlformats.org/officeDocument/2006/relationships/slide" Target="/ppt/slides/slide3.xml" Id="R54f69ca3aec94375" /><Relationship Type="http://schemas.openxmlformats.org/officeDocument/2006/relationships/slide" Target="/ppt/slides/slide4.xml" Id="Rece37b85bb884c89" /><Relationship Type="http://schemas.openxmlformats.org/officeDocument/2006/relationships/slide" Target="/ppt/slides/slide5.xml" Id="Reb0c01e6bea64b37" /><Relationship Type="http://schemas.openxmlformats.org/officeDocument/2006/relationships/slide" Target="/ppt/slides/slide6.xml" Id="Rfef2924ca3864a5e" /><Relationship Type="http://schemas.openxmlformats.org/officeDocument/2006/relationships/slide" Target="/ppt/slides/slide7.xml" Id="Re7c8ef27f4de48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5006ce526945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564299d44a444a" /><Relationship Type="http://schemas.openxmlformats.org/officeDocument/2006/relationships/theme" Target="/ppt/slideMasters/theme/theme1.xml" Id="R5d34c2bba6324d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564299d44a44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bb249ecd7748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ad40823e244c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6e4ec056f742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b80023815b40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5c824b407041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efa5d7f2e04f2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d723f888b142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KRISTIAL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KRISTIAL AS ble etablert [år] og holder til i Hitra.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−40 270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261 526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3 662 403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3 878 734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DALSBØ ANTONSEN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ANSGAR ANTONSEN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Glørstad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7240 Hitra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989 052 012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KRISTIAL AS</a:t>
            </a:r>
          </a:p>
        </p:txBody>
      </p:sp>
    </p:spTree>
  </p:cSld>
  <p:clrMapOvr>
    <a:masterClrMapping xmlns:a="http://schemas.openxmlformats.org/drawingml/2006/main"/>
  </p:clrMapOvr>
</p:sld>
</file>