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84ca51ac9643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5f5f35d8634204"/>
  </p:sldMasterIdLst>
  <p:sldIdLst>
    <p:sldId xmlns:r="http://schemas.openxmlformats.org/officeDocument/2006/relationships" id="256" r:id="R930ff8bff3464851"/>
    <p:sldId xmlns:r="http://schemas.openxmlformats.org/officeDocument/2006/relationships" id="257" r:id="Rc76a31c4a1cb4314"/>
    <p:sldId xmlns:r="http://schemas.openxmlformats.org/officeDocument/2006/relationships" id="258" r:id="R016cd9bda21b40a2"/>
    <p:sldId xmlns:r="http://schemas.openxmlformats.org/officeDocument/2006/relationships" id="259" r:id="R60a70ee111db43eb"/>
    <p:sldId xmlns:r="http://schemas.openxmlformats.org/officeDocument/2006/relationships" id="260" r:id="R3f84ae86cb0c43ee"/>
    <p:sldId xmlns:r="http://schemas.openxmlformats.org/officeDocument/2006/relationships" id="261" r:id="Raaf004dcde804af1"/>
    <p:sldId xmlns:r="http://schemas.openxmlformats.org/officeDocument/2006/relationships" id="262" r:id="Raf8ef61bc7ac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f5f35d8634204" /><Relationship Type="http://schemas.openxmlformats.org/officeDocument/2006/relationships/slide" Target="/ppt/slides/slide1.xml" Id="R930ff8bff3464851" /><Relationship Type="http://schemas.openxmlformats.org/officeDocument/2006/relationships/slide" Target="/ppt/slides/slide2.xml" Id="Rc76a31c4a1cb4314" /><Relationship Type="http://schemas.openxmlformats.org/officeDocument/2006/relationships/slide" Target="/ppt/slides/slide3.xml" Id="R016cd9bda21b40a2" /><Relationship Type="http://schemas.openxmlformats.org/officeDocument/2006/relationships/slide" Target="/ppt/slides/slide4.xml" Id="R60a70ee111db43eb" /><Relationship Type="http://schemas.openxmlformats.org/officeDocument/2006/relationships/slide" Target="/ppt/slides/slide5.xml" Id="R3f84ae86cb0c43ee" /><Relationship Type="http://schemas.openxmlformats.org/officeDocument/2006/relationships/slide" Target="/ppt/slides/slide6.xml" Id="Raaf004dcde804af1" /><Relationship Type="http://schemas.openxmlformats.org/officeDocument/2006/relationships/slide" Target="/ppt/slides/slide7.xml" Id="Raf8ef61bc7ac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8c3b01ba5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d7c7e58604171" /><Relationship Type="http://schemas.openxmlformats.org/officeDocument/2006/relationships/theme" Target="/ppt/slideMasters/theme/theme1.xml" Id="R9c864ba9971b4b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9d7c7e586041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82733f27242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d66907e1445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6d859b414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2d9efa19245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bc30ec2834c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bf749647f4f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58628e09644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8 281 997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17 281 924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21 462 989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GRAVELSÆTHER BJØRN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bag@zenith-eiendom.no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989 051 385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