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a97f49704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d29a52f684ada"/>
  </p:sldMasterIdLst>
  <p:sldIdLst>
    <p:sldId xmlns:r="http://schemas.openxmlformats.org/officeDocument/2006/relationships" id="256" r:id="R48404b76358c441e"/>
    <p:sldId xmlns:r="http://schemas.openxmlformats.org/officeDocument/2006/relationships" id="257" r:id="Rdc032bffa66f4ec2"/>
    <p:sldId xmlns:r="http://schemas.openxmlformats.org/officeDocument/2006/relationships" id="258" r:id="R8022df86e89b42b3"/>
    <p:sldId xmlns:r="http://schemas.openxmlformats.org/officeDocument/2006/relationships" id="259" r:id="Rce686052b2064cc0"/>
    <p:sldId xmlns:r="http://schemas.openxmlformats.org/officeDocument/2006/relationships" id="260" r:id="R36b2553f686143c3"/>
    <p:sldId xmlns:r="http://schemas.openxmlformats.org/officeDocument/2006/relationships" id="261" r:id="R9a6950c4455a4e7f"/>
    <p:sldId xmlns:r="http://schemas.openxmlformats.org/officeDocument/2006/relationships" id="262" r:id="R9b5beea195ba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d29a52f684ada" /><Relationship Type="http://schemas.openxmlformats.org/officeDocument/2006/relationships/slide" Target="/ppt/slides/slide1.xml" Id="R48404b76358c441e" /><Relationship Type="http://schemas.openxmlformats.org/officeDocument/2006/relationships/slide" Target="/ppt/slides/slide2.xml" Id="Rdc032bffa66f4ec2" /><Relationship Type="http://schemas.openxmlformats.org/officeDocument/2006/relationships/slide" Target="/ppt/slides/slide3.xml" Id="R8022df86e89b42b3" /><Relationship Type="http://schemas.openxmlformats.org/officeDocument/2006/relationships/slide" Target="/ppt/slides/slide4.xml" Id="Rce686052b2064cc0" /><Relationship Type="http://schemas.openxmlformats.org/officeDocument/2006/relationships/slide" Target="/ppt/slides/slide5.xml" Id="R36b2553f686143c3" /><Relationship Type="http://schemas.openxmlformats.org/officeDocument/2006/relationships/slide" Target="/ppt/slides/slide6.xml" Id="R9a6950c4455a4e7f" /><Relationship Type="http://schemas.openxmlformats.org/officeDocument/2006/relationships/slide" Target="/ppt/slides/slide7.xml" Id="R9b5beea195ba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23521e9bc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7bfc104f4c48" /><Relationship Type="http://schemas.openxmlformats.org/officeDocument/2006/relationships/theme" Target="/ppt/slideMasters/theme/theme1.xml" Id="Rdfb24c246f62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e7bfc104f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2b3813ea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80b6c0092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f62d78202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bf7607060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3acaa853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fae34e093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99d5eb18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