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d15df80a244a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267081464648e7"/>
  </p:sldMasterIdLst>
  <p:sldIdLst>
    <p:sldId xmlns:r="http://schemas.openxmlformats.org/officeDocument/2006/relationships" id="256" r:id="R451c68a136be4829"/>
    <p:sldId xmlns:r="http://schemas.openxmlformats.org/officeDocument/2006/relationships" id="257" r:id="R8e6e1db3ece346f0"/>
    <p:sldId xmlns:r="http://schemas.openxmlformats.org/officeDocument/2006/relationships" id="258" r:id="R74d95f8da8ad4315"/>
    <p:sldId xmlns:r="http://schemas.openxmlformats.org/officeDocument/2006/relationships" id="259" r:id="Rf62441d966044988"/>
    <p:sldId xmlns:r="http://schemas.openxmlformats.org/officeDocument/2006/relationships" id="260" r:id="R1df8a9801cd34693"/>
    <p:sldId xmlns:r="http://schemas.openxmlformats.org/officeDocument/2006/relationships" id="261" r:id="R28d19c9ad78145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267081464648e7" /><Relationship Type="http://schemas.openxmlformats.org/officeDocument/2006/relationships/slide" Target="/ppt/slides/slide1.xml" Id="R451c68a136be4829" /><Relationship Type="http://schemas.openxmlformats.org/officeDocument/2006/relationships/slide" Target="/ppt/slides/slide2.xml" Id="R8e6e1db3ece346f0" /><Relationship Type="http://schemas.openxmlformats.org/officeDocument/2006/relationships/slide" Target="/ppt/slides/slide3.xml" Id="R74d95f8da8ad4315" /><Relationship Type="http://schemas.openxmlformats.org/officeDocument/2006/relationships/slide" Target="/ppt/slides/slide4.xml" Id="Rf62441d966044988" /><Relationship Type="http://schemas.openxmlformats.org/officeDocument/2006/relationships/slide" Target="/ppt/slides/slide5.xml" Id="R1df8a9801cd34693" /><Relationship Type="http://schemas.openxmlformats.org/officeDocument/2006/relationships/slide" Target="/ppt/slides/slide6.xml" Id="R28d19c9ad78145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86e3be9ed646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f7348de3746cb" /><Relationship Type="http://schemas.openxmlformats.org/officeDocument/2006/relationships/theme" Target="/ppt/slideMasters/theme/theme1.xml" Id="R13d7fd90ed3c43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df7348de3746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01f063a3c4c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fd87efdbf49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9358a3e174e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27b278d6a41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6d242e9d944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ed917cebd4b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IDSØ &amp; RAVNÅS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Vassbotnen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44 36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post@idso-ravnaas.no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www.idso-ravnaas.no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989 048 732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