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e96fba533548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06b450e1b84b8d"/>
  </p:sldMasterIdLst>
  <p:sldIdLst>
    <p:sldId xmlns:r="http://schemas.openxmlformats.org/officeDocument/2006/relationships" id="256" r:id="R772c8929a6c64f34"/>
    <p:sldId xmlns:r="http://schemas.openxmlformats.org/officeDocument/2006/relationships" id="257" r:id="Rc955d4cc23ce499b"/>
    <p:sldId xmlns:r="http://schemas.openxmlformats.org/officeDocument/2006/relationships" id="258" r:id="R03c7d37bfe4c4b24"/>
    <p:sldId xmlns:r="http://schemas.openxmlformats.org/officeDocument/2006/relationships" id="259" r:id="Rf551006b867246b6"/>
    <p:sldId xmlns:r="http://schemas.openxmlformats.org/officeDocument/2006/relationships" id="260" r:id="Re2d15310ed7142e6"/>
    <p:sldId xmlns:r="http://schemas.openxmlformats.org/officeDocument/2006/relationships" id="261" r:id="Rfdf99c295c6a48db"/>
    <p:sldId xmlns:r="http://schemas.openxmlformats.org/officeDocument/2006/relationships" id="262" r:id="Rafdc67bd900b43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06b450e1b84b8d" /><Relationship Type="http://schemas.openxmlformats.org/officeDocument/2006/relationships/slide" Target="/ppt/slides/slide1.xml" Id="R772c8929a6c64f34" /><Relationship Type="http://schemas.openxmlformats.org/officeDocument/2006/relationships/slide" Target="/ppt/slides/slide2.xml" Id="Rc955d4cc23ce499b" /><Relationship Type="http://schemas.openxmlformats.org/officeDocument/2006/relationships/slide" Target="/ppt/slides/slide3.xml" Id="R03c7d37bfe4c4b24" /><Relationship Type="http://schemas.openxmlformats.org/officeDocument/2006/relationships/slide" Target="/ppt/slides/slide4.xml" Id="Rf551006b867246b6" /><Relationship Type="http://schemas.openxmlformats.org/officeDocument/2006/relationships/slide" Target="/ppt/slides/slide5.xml" Id="Re2d15310ed7142e6" /><Relationship Type="http://schemas.openxmlformats.org/officeDocument/2006/relationships/slide" Target="/ppt/slides/slide6.xml" Id="Rfdf99c295c6a48db" /><Relationship Type="http://schemas.openxmlformats.org/officeDocument/2006/relationships/slide" Target="/ppt/slides/slide7.xml" Id="Rafdc67bd900b43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45857bdcfd40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1832fcf3c4993" /><Relationship Type="http://schemas.openxmlformats.org/officeDocument/2006/relationships/theme" Target="/ppt/slideMasters/theme/theme1.xml" Id="Rfe2ae17fb0a840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71832fcf3c49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c8b38699aa4c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89851000448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705d4a9b44f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f307e75d44f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a76000bb445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70c03e87c410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faed7bbc34a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MÅLSNES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MÅLSNES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685 250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−177 521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5 068 044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25 983 743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26 181 351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ODD MÅLSNES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Finnhaugveien 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12 43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gom@link-signatur.no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989 043 196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