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ff58006cff40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122594402e443d"/>
  </p:sldMasterIdLst>
  <p:sldIdLst>
    <p:sldId xmlns:r="http://schemas.openxmlformats.org/officeDocument/2006/relationships" id="256" r:id="Ra0dd18d7dbbe4ceb"/>
    <p:sldId xmlns:r="http://schemas.openxmlformats.org/officeDocument/2006/relationships" id="257" r:id="R8cb6022a1bd34e25"/>
    <p:sldId xmlns:r="http://schemas.openxmlformats.org/officeDocument/2006/relationships" id="258" r:id="Rc62bb2c24cea4e43"/>
    <p:sldId xmlns:r="http://schemas.openxmlformats.org/officeDocument/2006/relationships" id="259" r:id="R91efb4a20ee84ba0"/>
    <p:sldId xmlns:r="http://schemas.openxmlformats.org/officeDocument/2006/relationships" id="260" r:id="R6748cd874b664b1f"/>
    <p:sldId xmlns:r="http://schemas.openxmlformats.org/officeDocument/2006/relationships" id="261" r:id="R7cc23f86843544db"/>
    <p:sldId xmlns:r="http://schemas.openxmlformats.org/officeDocument/2006/relationships" id="262" r:id="Rac749273cc9546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122594402e443d" /><Relationship Type="http://schemas.openxmlformats.org/officeDocument/2006/relationships/slide" Target="/ppt/slides/slide1.xml" Id="Ra0dd18d7dbbe4ceb" /><Relationship Type="http://schemas.openxmlformats.org/officeDocument/2006/relationships/slide" Target="/ppt/slides/slide2.xml" Id="R8cb6022a1bd34e25" /><Relationship Type="http://schemas.openxmlformats.org/officeDocument/2006/relationships/slide" Target="/ppt/slides/slide3.xml" Id="Rc62bb2c24cea4e43" /><Relationship Type="http://schemas.openxmlformats.org/officeDocument/2006/relationships/slide" Target="/ppt/slides/slide4.xml" Id="R91efb4a20ee84ba0" /><Relationship Type="http://schemas.openxmlformats.org/officeDocument/2006/relationships/slide" Target="/ppt/slides/slide5.xml" Id="R6748cd874b664b1f" /><Relationship Type="http://schemas.openxmlformats.org/officeDocument/2006/relationships/slide" Target="/ppt/slides/slide6.xml" Id="R7cc23f86843544db" /><Relationship Type="http://schemas.openxmlformats.org/officeDocument/2006/relationships/slide" Target="/ppt/slides/slide7.xml" Id="Rac749273cc9546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748065b84343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54d50decf429f" /><Relationship Type="http://schemas.openxmlformats.org/officeDocument/2006/relationships/theme" Target="/ppt/slideMasters/theme/theme1.xml" Id="R78dd581df71a4b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a54d50decf42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a6fdc5ae64b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f091213f049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d48dc01b942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d7fd94b584e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77cc68fd34f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fb581e5b647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301b0d2d34e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LKM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LKM 1 AS ble etablert [år] og holder til i Ørje.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−869 459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21 389 960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142 537 543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146 150 655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GEORG MØLLHAUSEN  –  51,6 %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BEATE MØLLHAUSEN  –  16,1 %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MØLLHAUSEN  –  16,1 %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MØLLHAUSEN  –  16,1 %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1870 Ørje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989 031 007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