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9181ad9f9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7403f46104c2d"/>
  </p:sldMasterIdLst>
  <p:sldIdLst>
    <p:sldId xmlns:r="http://schemas.openxmlformats.org/officeDocument/2006/relationships" id="256" r:id="R40506a078dcc4734"/>
    <p:sldId xmlns:r="http://schemas.openxmlformats.org/officeDocument/2006/relationships" id="257" r:id="R2f86ba4111254069"/>
    <p:sldId xmlns:r="http://schemas.openxmlformats.org/officeDocument/2006/relationships" id="258" r:id="Rddf5cf0308054e71"/>
    <p:sldId xmlns:r="http://schemas.openxmlformats.org/officeDocument/2006/relationships" id="259" r:id="R848e5fd43b514345"/>
    <p:sldId xmlns:r="http://schemas.openxmlformats.org/officeDocument/2006/relationships" id="260" r:id="R8be0fd5cf4d64b0d"/>
    <p:sldId xmlns:r="http://schemas.openxmlformats.org/officeDocument/2006/relationships" id="261" r:id="Re4b2a6dfd02343c5"/>
    <p:sldId xmlns:r="http://schemas.openxmlformats.org/officeDocument/2006/relationships" id="262" r:id="R32cf071cb09d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7403f46104c2d" /><Relationship Type="http://schemas.openxmlformats.org/officeDocument/2006/relationships/slide" Target="/ppt/slides/slide1.xml" Id="R40506a078dcc4734" /><Relationship Type="http://schemas.openxmlformats.org/officeDocument/2006/relationships/slide" Target="/ppt/slides/slide2.xml" Id="R2f86ba4111254069" /><Relationship Type="http://schemas.openxmlformats.org/officeDocument/2006/relationships/slide" Target="/ppt/slides/slide3.xml" Id="Rddf5cf0308054e71" /><Relationship Type="http://schemas.openxmlformats.org/officeDocument/2006/relationships/slide" Target="/ppt/slides/slide4.xml" Id="R848e5fd43b514345" /><Relationship Type="http://schemas.openxmlformats.org/officeDocument/2006/relationships/slide" Target="/ppt/slides/slide5.xml" Id="R8be0fd5cf4d64b0d" /><Relationship Type="http://schemas.openxmlformats.org/officeDocument/2006/relationships/slide" Target="/ppt/slides/slide6.xml" Id="Re4b2a6dfd02343c5" /><Relationship Type="http://schemas.openxmlformats.org/officeDocument/2006/relationships/slide" Target="/ppt/slides/slide7.xml" Id="R32cf071cb09d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e633d2184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2c746f2a4c54" /><Relationship Type="http://schemas.openxmlformats.org/officeDocument/2006/relationships/theme" Target="/ppt/slideMasters/theme/theme1.xml" Id="Rf6c1fc45050c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22c746f2a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59498d03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f24763b8c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eaaeac634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242fb2ef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b3c46139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82b1e981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5302fff0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