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5f7fa980f7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d0715ae43e4b4c"/>
  </p:sldMasterIdLst>
  <p:sldIdLst>
    <p:sldId xmlns:r="http://schemas.openxmlformats.org/officeDocument/2006/relationships" id="256" r:id="Rc2632335e7ab4726"/>
    <p:sldId xmlns:r="http://schemas.openxmlformats.org/officeDocument/2006/relationships" id="257" r:id="Re43a3cf981274035"/>
    <p:sldId xmlns:r="http://schemas.openxmlformats.org/officeDocument/2006/relationships" id="258" r:id="Rb4b790f6617c4641"/>
    <p:sldId xmlns:r="http://schemas.openxmlformats.org/officeDocument/2006/relationships" id="259" r:id="Rf2d0358bd8764cfc"/>
    <p:sldId xmlns:r="http://schemas.openxmlformats.org/officeDocument/2006/relationships" id="260" r:id="R24a66cd30b74415c"/>
    <p:sldId xmlns:r="http://schemas.openxmlformats.org/officeDocument/2006/relationships" id="261" r:id="R900aac3eef844b73"/>
    <p:sldId xmlns:r="http://schemas.openxmlformats.org/officeDocument/2006/relationships" id="262" r:id="R90f6ed4ee8b9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0715ae43e4b4c" /><Relationship Type="http://schemas.openxmlformats.org/officeDocument/2006/relationships/slide" Target="/ppt/slides/slide1.xml" Id="Rc2632335e7ab4726" /><Relationship Type="http://schemas.openxmlformats.org/officeDocument/2006/relationships/slide" Target="/ppt/slides/slide2.xml" Id="Re43a3cf981274035" /><Relationship Type="http://schemas.openxmlformats.org/officeDocument/2006/relationships/slide" Target="/ppt/slides/slide3.xml" Id="Rb4b790f6617c4641" /><Relationship Type="http://schemas.openxmlformats.org/officeDocument/2006/relationships/slide" Target="/ppt/slides/slide4.xml" Id="Rf2d0358bd8764cfc" /><Relationship Type="http://schemas.openxmlformats.org/officeDocument/2006/relationships/slide" Target="/ppt/slides/slide5.xml" Id="R24a66cd30b74415c" /><Relationship Type="http://schemas.openxmlformats.org/officeDocument/2006/relationships/slide" Target="/ppt/slides/slide6.xml" Id="R900aac3eef844b73" /><Relationship Type="http://schemas.openxmlformats.org/officeDocument/2006/relationships/slide" Target="/ppt/slides/slide7.xml" Id="R90f6ed4ee8b9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3edb237c2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f01c19aaf4ab3" /><Relationship Type="http://schemas.openxmlformats.org/officeDocument/2006/relationships/theme" Target="/ppt/slideMasters/theme/theme1.xml" Id="Rca049d791c48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2f01c19aaf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6bb541e0541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37b8dd04746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6a7171f50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585a440c8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f613bdc246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e9c937fed4b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e2889f61e44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20 363 598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226 460 299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268 078 913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TRONRUD HAAKON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Arnemannsveien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10 10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989 025 805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TRONRUD AS</a:t>
            </a:r>
          </a:p>
        </p:txBody>
      </p:sp>
    </p:spTree>
  </p:cSld>
  <p:clrMapOvr>
    <a:masterClrMapping xmlns:a="http://schemas.openxmlformats.org/drawingml/2006/main"/>
  </p:clrMapOvr>
</p:sld>
</file>