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522d6a0c4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b8f8f0daa4de9"/>
  </p:sldMasterIdLst>
  <p:sldIdLst>
    <p:sldId xmlns:r="http://schemas.openxmlformats.org/officeDocument/2006/relationships" id="256" r:id="Re2ec860d16f34fa2"/>
    <p:sldId xmlns:r="http://schemas.openxmlformats.org/officeDocument/2006/relationships" id="257" r:id="R7650a4f41fa34004"/>
    <p:sldId xmlns:r="http://schemas.openxmlformats.org/officeDocument/2006/relationships" id="258" r:id="Rc3655b6cb13144b7"/>
    <p:sldId xmlns:r="http://schemas.openxmlformats.org/officeDocument/2006/relationships" id="259" r:id="R648f7e909f754c21"/>
    <p:sldId xmlns:r="http://schemas.openxmlformats.org/officeDocument/2006/relationships" id="260" r:id="R4fb3038455c1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b8f8f0daa4de9" /><Relationship Type="http://schemas.openxmlformats.org/officeDocument/2006/relationships/slide" Target="/ppt/slides/slide1.xml" Id="Re2ec860d16f34fa2" /><Relationship Type="http://schemas.openxmlformats.org/officeDocument/2006/relationships/slide" Target="/ppt/slides/slide2.xml" Id="R7650a4f41fa34004" /><Relationship Type="http://schemas.openxmlformats.org/officeDocument/2006/relationships/slide" Target="/ppt/slides/slide3.xml" Id="Rc3655b6cb13144b7" /><Relationship Type="http://schemas.openxmlformats.org/officeDocument/2006/relationships/slide" Target="/ppt/slides/slide4.xml" Id="R648f7e909f754c21" /><Relationship Type="http://schemas.openxmlformats.org/officeDocument/2006/relationships/slide" Target="/ppt/slides/slide5.xml" Id="R4fb3038455c1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c3cb2dc28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69f943e0e44a9" /><Relationship Type="http://schemas.openxmlformats.org/officeDocument/2006/relationships/theme" Target="/ppt/slideMasters/theme/theme1.xml" Id="R74970abd4ae5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69f943e0e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c3a02ea4e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905ae79a7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67dc0e2ee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b83efba148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906be1dc7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